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01CF4-3D8D-4B63-8550-CCE2F2DB956E}" v="36" dt="2023-09-11T07:20:57.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33" d="100"/>
          <a:sy n="33" d="100"/>
        </p:scale>
        <p:origin x="1638" y="-2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ger, Felix" userId="c6467595-ab4a-4194-b5b1-30716d9fc2b7" providerId="ADAL" clId="{44301CF4-3D8D-4B63-8550-CCE2F2DB956E}"/>
    <pc:docChg chg="undo redo custSel modSld">
      <pc:chgData name="Unger, Felix" userId="c6467595-ab4a-4194-b5b1-30716d9fc2b7" providerId="ADAL" clId="{44301CF4-3D8D-4B63-8550-CCE2F2DB956E}" dt="2023-09-19T05:14:06.917" v="6228" actId="20577"/>
      <pc:docMkLst>
        <pc:docMk/>
      </pc:docMkLst>
      <pc:sldChg chg="addSp delSp modSp mod">
        <pc:chgData name="Unger, Felix" userId="c6467595-ab4a-4194-b5b1-30716d9fc2b7" providerId="ADAL" clId="{44301CF4-3D8D-4B63-8550-CCE2F2DB956E}" dt="2023-09-19T05:14:06.917" v="6228" actId="20577"/>
        <pc:sldMkLst>
          <pc:docMk/>
          <pc:sldMk cId="1536655514" sldId="257"/>
        </pc:sldMkLst>
        <pc:spChg chg="add mod">
          <ac:chgData name="Unger, Felix" userId="c6467595-ab4a-4194-b5b1-30716d9fc2b7" providerId="ADAL" clId="{44301CF4-3D8D-4B63-8550-CCE2F2DB956E}" dt="2023-08-30T05:04:42.898" v="2300" actId="6549"/>
          <ac:spMkLst>
            <pc:docMk/>
            <pc:sldMk cId="1536655514" sldId="257"/>
            <ac:spMk id="2" creationId="{0A5B28C4-A329-4681-DE29-05BB9357B1C6}"/>
          </ac:spMkLst>
        </pc:spChg>
        <pc:spChg chg="mod">
          <ac:chgData name="Unger, Felix" userId="c6467595-ab4a-4194-b5b1-30716d9fc2b7" providerId="ADAL" clId="{44301CF4-3D8D-4B63-8550-CCE2F2DB956E}" dt="2023-08-28T10:45:10.869" v="114" actId="20577"/>
          <ac:spMkLst>
            <pc:docMk/>
            <pc:sldMk cId="1536655514" sldId="257"/>
            <ac:spMk id="74" creationId="{8E7C3EE6-B9A8-BD32-2062-C608757C9454}"/>
          </ac:spMkLst>
        </pc:spChg>
        <pc:spChg chg="add mod">
          <ac:chgData name="Unger, Felix" userId="c6467595-ab4a-4194-b5b1-30716d9fc2b7" providerId="ADAL" clId="{44301CF4-3D8D-4B63-8550-CCE2F2DB956E}" dt="2023-09-11T07:40:44.826" v="6222" actId="20577"/>
          <ac:spMkLst>
            <pc:docMk/>
            <pc:sldMk cId="1536655514" sldId="257"/>
            <ac:spMk id="76" creationId="{85D48E9C-9E41-7427-CD7C-728B1B2E263C}"/>
          </ac:spMkLst>
        </pc:spChg>
        <pc:spChg chg="del">
          <ac:chgData name="Unger, Felix" userId="c6467595-ab4a-4194-b5b1-30716d9fc2b7" providerId="ADAL" clId="{44301CF4-3D8D-4B63-8550-CCE2F2DB956E}" dt="2023-08-28T10:39:43.208" v="15" actId="478"/>
          <ac:spMkLst>
            <pc:docMk/>
            <pc:sldMk cId="1536655514" sldId="257"/>
            <ac:spMk id="77" creationId="{C670D6BE-337B-0B4D-2739-24590EC8CF5A}"/>
          </ac:spMkLst>
        </pc:spChg>
        <pc:spChg chg="add mod">
          <ac:chgData name="Unger, Felix" userId="c6467595-ab4a-4194-b5b1-30716d9fc2b7" providerId="ADAL" clId="{44301CF4-3D8D-4B63-8550-CCE2F2DB956E}" dt="2023-09-11T07:26:05.391" v="6207" actId="1076"/>
          <ac:spMkLst>
            <pc:docMk/>
            <pc:sldMk cId="1536655514" sldId="257"/>
            <ac:spMk id="77" creationId="{D3278637-E71B-D0C0-342F-ED7FB61D77C5}"/>
          </ac:spMkLst>
        </pc:spChg>
        <pc:spChg chg="del mod">
          <ac:chgData name="Unger, Felix" userId="c6467595-ab4a-4194-b5b1-30716d9fc2b7" providerId="ADAL" clId="{44301CF4-3D8D-4B63-8550-CCE2F2DB956E}" dt="2023-08-28T10:39:14.433" v="1" actId="478"/>
          <ac:spMkLst>
            <pc:docMk/>
            <pc:sldMk cId="1536655514" sldId="257"/>
            <ac:spMk id="82" creationId="{8F64F70E-213E-9F0B-AC3E-D2B28DBB065A}"/>
          </ac:spMkLst>
        </pc:spChg>
        <pc:spChg chg="add del mod">
          <ac:chgData name="Unger, Felix" userId="c6467595-ab4a-4194-b5b1-30716d9fc2b7" providerId="ADAL" clId="{44301CF4-3D8D-4B63-8550-CCE2F2DB956E}" dt="2023-08-28T10:46:28.515" v="207" actId="478"/>
          <ac:spMkLst>
            <pc:docMk/>
            <pc:sldMk cId="1536655514" sldId="257"/>
            <ac:spMk id="83" creationId="{75E618FB-E039-D9BB-34B3-D6E0A16A393C}"/>
          </ac:spMkLst>
        </pc:spChg>
        <pc:spChg chg="del mod topLvl">
          <ac:chgData name="Unger, Felix" userId="c6467595-ab4a-4194-b5b1-30716d9fc2b7" providerId="ADAL" clId="{44301CF4-3D8D-4B63-8550-CCE2F2DB956E}" dt="2023-09-04T05:43:40.636" v="4254" actId="478"/>
          <ac:spMkLst>
            <pc:docMk/>
            <pc:sldMk cId="1536655514" sldId="257"/>
            <ac:spMk id="84" creationId="{4AA1A96B-3904-24AB-0D78-E1357635199A}"/>
          </ac:spMkLst>
        </pc:spChg>
        <pc:spChg chg="del">
          <ac:chgData name="Unger, Felix" userId="c6467595-ab4a-4194-b5b1-30716d9fc2b7" providerId="ADAL" clId="{44301CF4-3D8D-4B63-8550-CCE2F2DB956E}" dt="2023-08-28T10:39:19.103" v="3" actId="478"/>
          <ac:spMkLst>
            <pc:docMk/>
            <pc:sldMk cId="1536655514" sldId="257"/>
            <ac:spMk id="84" creationId="{D3F97B7C-11DF-A43A-FF30-DA6E0A1B4423}"/>
          </ac:spMkLst>
        </pc:spChg>
        <pc:spChg chg="del">
          <ac:chgData name="Unger, Felix" userId="c6467595-ab4a-4194-b5b1-30716d9fc2b7" providerId="ADAL" clId="{44301CF4-3D8D-4B63-8550-CCE2F2DB956E}" dt="2023-08-28T10:39:46.472" v="18" actId="478"/>
          <ac:spMkLst>
            <pc:docMk/>
            <pc:sldMk cId="1536655514" sldId="257"/>
            <ac:spMk id="85" creationId="{E93BA517-DDBA-D75F-AD8C-EE752CF13DC4}"/>
          </ac:spMkLst>
        </pc:spChg>
        <pc:spChg chg="add mod">
          <ac:chgData name="Unger, Felix" userId="c6467595-ab4a-4194-b5b1-30716d9fc2b7" providerId="ADAL" clId="{44301CF4-3D8D-4B63-8550-CCE2F2DB956E}" dt="2023-08-28T11:28:19.271" v="1079" actId="1035"/>
          <ac:spMkLst>
            <pc:docMk/>
            <pc:sldMk cId="1536655514" sldId="257"/>
            <ac:spMk id="87" creationId="{BEA1E9D0-6A32-E027-2649-FC37FB2721BE}"/>
          </ac:spMkLst>
        </pc:spChg>
        <pc:spChg chg="add mod">
          <ac:chgData name="Unger, Felix" userId="c6467595-ab4a-4194-b5b1-30716d9fc2b7" providerId="ADAL" clId="{44301CF4-3D8D-4B63-8550-CCE2F2DB956E}" dt="2023-08-28T11:28:19.271" v="1079" actId="1035"/>
          <ac:spMkLst>
            <pc:docMk/>
            <pc:sldMk cId="1536655514" sldId="257"/>
            <ac:spMk id="88" creationId="{D47B648D-0A80-1B21-D0D7-0B6B4E2DFF24}"/>
          </ac:spMkLst>
        </pc:spChg>
        <pc:spChg chg="add del mod">
          <ac:chgData name="Unger, Felix" userId="c6467595-ab4a-4194-b5b1-30716d9fc2b7" providerId="ADAL" clId="{44301CF4-3D8D-4B63-8550-CCE2F2DB956E}" dt="2023-09-11T07:18:46.850" v="6013" actId="1076"/>
          <ac:spMkLst>
            <pc:docMk/>
            <pc:sldMk cId="1536655514" sldId="257"/>
            <ac:spMk id="90" creationId="{A918F4DB-AC54-C231-B85C-5AEE43C2C912}"/>
          </ac:spMkLst>
        </pc:spChg>
        <pc:spChg chg="del mod topLvl">
          <ac:chgData name="Unger, Felix" userId="c6467595-ab4a-4194-b5b1-30716d9fc2b7" providerId="ADAL" clId="{44301CF4-3D8D-4B63-8550-CCE2F2DB956E}" dt="2023-09-04T05:44:30.491" v="4267" actId="478"/>
          <ac:spMkLst>
            <pc:docMk/>
            <pc:sldMk cId="1536655514" sldId="257"/>
            <ac:spMk id="90" creationId="{F5D96020-DDD7-B6AF-0CCB-82C9B661C285}"/>
          </ac:spMkLst>
        </pc:spChg>
        <pc:spChg chg="add mod">
          <ac:chgData name="Unger, Felix" userId="c6467595-ab4a-4194-b5b1-30716d9fc2b7" providerId="ADAL" clId="{44301CF4-3D8D-4B63-8550-CCE2F2DB956E}" dt="2023-09-19T05:14:06.917" v="6228" actId="20577"/>
          <ac:spMkLst>
            <pc:docMk/>
            <pc:sldMk cId="1536655514" sldId="257"/>
            <ac:spMk id="91" creationId="{16AAA0C0-4EAF-2EB8-12C5-68FDBD06EB9F}"/>
          </ac:spMkLst>
        </pc:spChg>
        <pc:spChg chg="add del mod">
          <ac:chgData name="Unger, Felix" userId="c6467595-ab4a-4194-b5b1-30716d9fc2b7" providerId="ADAL" clId="{44301CF4-3D8D-4B63-8550-CCE2F2DB956E}" dt="2023-08-28T11:19:17.063" v="1000" actId="478"/>
          <ac:spMkLst>
            <pc:docMk/>
            <pc:sldMk cId="1536655514" sldId="257"/>
            <ac:spMk id="91" creationId="{7F11E06C-5536-136E-1A0C-1EF8BB9208B5}"/>
          </ac:spMkLst>
        </pc:spChg>
        <pc:spChg chg="add mod">
          <ac:chgData name="Unger, Felix" userId="c6467595-ab4a-4194-b5b1-30716d9fc2b7" providerId="ADAL" clId="{44301CF4-3D8D-4B63-8550-CCE2F2DB956E}" dt="2023-08-28T11:50:44.586" v="1960" actId="20577"/>
          <ac:spMkLst>
            <pc:docMk/>
            <pc:sldMk cId="1536655514" sldId="257"/>
            <ac:spMk id="93" creationId="{7B3C0D71-E864-491A-4714-401B26AC0753}"/>
          </ac:spMkLst>
        </pc:spChg>
        <pc:spChg chg="add mod">
          <ac:chgData name="Unger, Felix" userId="c6467595-ab4a-4194-b5b1-30716d9fc2b7" providerId="ADAL" clId="{44301CF4-3D8D-4B63-8550-CCE2F2DB956E}" dt="2023-09-08T05:43:46.251" v="5901" actId="20577"/>
          <ac:spMkLst>
            <pc:docMk/>
            <pc:sldMk cId="1536655514" sldId="257"/>
            <ac:spMk id="94" creationId="{91113896-C3F2-8DA1-E8C9-0FC0D8334E2C}"/>
          </ac:spMkLst>
        </pc:spChg>
        <pc:spChg chg="add mod">
          <ac:chgData name="Unger, Felix" userId="c6467595-ab4a-4194-b5b1-30716d9fc2b7" providerId="ADAL" clId="{44301CF4-3D8D-4B63-8550-CCE2F2DB956E}" dt="2023-09-04T06:23:05.362" v="5495" actId="1036"/>
          <ac:spMkLst>
            <pc:docMk/>
            <pc:sldMk cId="1536655514" sldId="257"/>
            <ac:spMk id="95" creationId="{7BE480F1-4EF1-F980-7729-CB240F2D74C6}"/>
          </ac:spMkLst>
        </pc:spChg>
        <pc:spChg chg="del">
          <ac:chgData name="Unger, Felix" userId="c6467595-ab4a-4194-b5b1-30716d9fc2b7" providerId="ADAL" clId="{44301CF4-3D8D-4B63-8550-CCE2F2DB956E}" dt="2023-08-28T10:39:41.736" v="14" actId="478"/>
          <ac:spMkLst>
            <pc:docMk/>
            <pc:sldMk cId="1536655514" sldId="257"/>
            <ac:spMk id="95" creationId="{9AC5F503-4EFB-6BFF-F80C-E28C0E8B2630}"/>
          </ac:spMkLst>
        </pc:spChg>
        <pc:spChg chg="mod">
          <ac:chgData name="Unger, Felix" userId="c6467595-ab4a-4194-b5b1-30716d9fc2b7" providerId="ADAL" clId="{44301CF4-3D8D-4B63-8550-CCE2F2DB956E}" dt="2023-09-11T07:23:26.016" v="6206" actId="20577"/>
          <ac:spMkLst>
            <pc:docMk/>
            <pc:sldMk cId="1536655514" sldId="257"/>
            <ac:spMk id="96" creationId="{ADCAB29B-81EF-20FC-B519-427CF99B0FE1}"/>
          </ac:spMkLst>
        </pc:spChg>
        <pc:spChg chg="add mod">
          <ac:chgData name="Unger, Felix" userId="c6467595-ab4a-4194-b5b1-30716d9fc2b7" providerId="ADAL" clId="{44301CF4-3D8D-4B63-8550-CCE2F2DB956E}" dt="2023-09-11T07:41:29.801" v="6227" actId="20577"/>
          <ac:spMkLst>
            <pc:docMk/>
            <pc:sldMk cId="1536655514" sldId="257"/>
            <ac:spMk id="97" creationId="{A03EC426-A4E3-E6D1-A486-398ADD7EF15B}"/>
          </ac:spMkLst>
        </pc:spChg>
        <pc:spChg chg="add mod">
          <ac:chgData name="Unger, Felix" userId="c6467595-ab4a-4194-b5b1-30716d9fc2b7" providerId="ADAL" clId="{44301CF4-3D8D-4B63-8550-CCE2F2DB956E}" dt="2023-09-04T06:24:20.733" v="5501" actId="1076"/>
          <ac:spMkLst>
            <pc:docMk/>
            <pc:sldMk cId="1536655514" sldId="257"/>
            <ac:spMk id="98" creationId="{264194EB-91EA-677F-02D6-F5F6B85BA79C}"/>
          </ac:spMkLst>
        </pc:spChg>
        <pc:spChg chg="add del mod">
          <ac:chgData name="Unger, Felix" userId="c6467595-ab4a-4194-b5b1-30716d9fc2b7" providerId="ADAL" clId="{44301CF4-3D8D-4B63-8550-CCE2F2DB956E}" dt="2023-09-11T07:17:01.633" v="5961" actId="767"/>
          <ac:spMkLst>
            <pc:docMk/>
            <pc:sldMk cId="1536655514" sldId="257"/>
            <ac:spMk id="100" creationId="{487653D9-4ED7-68FF-ED3E-B54F8FAD60FB}"/>
          </ac:spMkLst>
        </pc:spChg>
        <pc:spChg chg="add mod">
          <ac:chgData name="Unger, Felix" userId="c6467595-ab4a-4194-b5b1-30716d9fc2b7" providerId="ADAL" clId="{44301CF4-3D8D-4B63-8550-CCE2F2DB956E}" dt="2023-09-11T07:19:30.478" v="6034" actId="1076"/>
          <ac:spMkLst>
            <pc:docMk/>
            <pc:sldMk cId="1536655514" sldId="257"/>
            <ac:spMk id="108" creationId="{94CFE4A2-0146-CE78-80F2-5EB66717D8E5}"/>
          </ac:spMkLst>
        </pc:spChg>
        <pc:spChg chg="add mod">
          <ac:chgData name="Unger, Felix" userId="c6467595-ab4a-4194-b5b1-30716d9fc2b7" providerId="ADAL" clId="{44301CF4-3D8D-4B63-8550-CCE2F2DB956E}" dt="2023-09-11T07:20:00.033" v="6058" actId="1076"/>
          <ac:spMkLst>
            <pc:docMk/>
            <pc:sldMk cId="1536655514" sldId="257"/>
            <ac:spMk id="109" creationId="{04396AF5-5FD8-8DC8-4FEB-6A2776D5B92B}"/>
          </ac:spMkLst>
        </pc:spChg>
        <pc:spChg chg="add mod">
          <ac:chgData name="Unger, Felix" userId="c6467595-ab4a-4194-b5b1-30716d9fc2b7" providerId="ADAL" clId="{44301CF4-3D8D-4B63-8550-CCE2F2DB956E}" dt="2023-09-11T07:19:28.209" v="6033" actId="1076"/>
          <ac:spMkLst>
            <pc:docMk/>
            <pc:sldMk cId="1536655514" sldId="257"/>
            <ac:spMk id="110" creationId="{537AB0DC-A915-2D0B-AB01-7D5C555462E4}"/>
          </ac:spMkLst>
        </pc:spChg>
        <pc:spChg chg="add mod">
          <ac:chgData name="Unger, Felix" userId="c6467595-ab4a-4194-b5b1-30716d9fc2b7" providerId="ADAL" clId="{44301CF4-3D8D-4B63-8550-CCE2F2DB956E}" dt="2023-09-11T07:19:49.720" v="6057" actId="1076"/>
          <ac:spMkLst>
            <pc:docMk/>
            <pc:sldMk cId="1536655514" sldId="257"/>
            <ac:spMk id="111" creationId="{52E7D533-8C8A-0705-0C15-93E28C678574}"/>
          </ac:spMkLst>
        </pc:spChg>
        <pc:spChg chg="add del mod">
          <ac:chgData name="Unger, Felix" userId="c6467595-ab4a-4194-b5b1-30716d9fc2b7" providerId="ADAL" clId="{44301CF4-3D8D-4B63-8550-CCE2F2DB956E}" dt="2023-09-08T05:40:35.179" v="5866" actId="478"/>
          <ac:spMkLst>
            <pc:docMk/>
            <pc:sldMk cId="1536655514" sldId="257"/>
            <ac:spMk id="114" creationId="{F4BFED3D-532E-7DD2-BC34-B000AEEB3278}"/>
          </ac:spMkLst>
        </pc:spChg>
        <pc:spChg chg="add mod">
          <ac:chgData name="Unger, Felix" userId="c6467595-ab4a-4194-b5b1-30716d9fc2b7" providerId="ADAL" clId="{44301CF4-3D8D-4B63-8550-CCE2F2DB956E}" dt="2023-09-08T05:48:14.905" v="5902" actId="14100"/>
          <ac:spMkLst>
            <pc:docMk/>
            <pc:sldMk cId="1536655514" sldId="257"/>
            <ac:spMk id="115" creationId="{46A7420F-DD7F-097E-D725-1ECAE8781771}"/>
          </ac:spMkLst>
        </pc:spChg>
        <pc:spChg chg="del mod">
          <ac:chgData name="Unger, Felix" userId="c6467595-ab4a-4194-b5b1-30716d9fc2b7" providerId="ADAL" clId="{44301CF4-3D8D-4B63-8550-CCE2F2DB956E}" dt="2023-08-28T10:39:22.674" v="8" actId="478"/>
          <ac:spMkLst>
            <pc:docMk/>
            <pc:sldMk cId="1536655514" sldId="257"/>
            <ac:spMk id="128" creationId="{0607FC62-13F1-EBD6-7F31-47B42B12CEA9}"/>
          </ac:spMkLst>
        </pc:spChg>
        <pc:spChg chg="del">
          <ac:chgData name="Unger, Felix" userId="c6467595-ab4a-4194-b5b1-30716d9fc2b7" providerId="ADAL" clId="{44301CF4-3D8D-4B63-8550-CCE2F2DB956E}" dt="2023-08-28T10:39:20.615" v="5" actId="478"/>
          <ac:spMkLst>
            <pc:docMk/>
            <pc:sldMk cId="1536655514" sldId="257"/>
            <ac:spMk id="136" creationId="{9B4BC265-7082-33A7-B6B8-0D3293E3AAED}"/>
          </ac:spMkLst>
        </pc:spChg>
        <pc:spChg chg="del">
          <ac:chgData name="Unger, Felix" userId="c6467595-ab4a-4194-b5b1-30716d9fc2b7" providerId="ADAL" clId="{44301CF4-3D8D-4B63-8550-CCE2F2DB956E}" dt="2023-08-28T10:39:47.687" v="19" actId="478"/>
          <ac:spMkLst>
            <pc:docMk/>
            <pc:sldMk cId="1536655514" sldId="257"/>
            <ac:spMk id="139" creationId="{21E82B9D-3C7D-54FB-99B1-F5B0A6BD02C2}"/>
          </ac:spMkLst>
        </pc:spChg>
        <pc:grpChg chg="add del mod">
          <ac:chgData name="Unger, Felix" userId="c6467595-ab4a-4194-b5b1-30716d9fc2b7" providerId="ADAL" clId="{44301CF4-3D8D-4B63-8550-CCE2F2DB956E}" dt="2023-09-04T05:43:40.636" v="4254" actId="478"/>
          <ac:grpSpMkLst>
            <pc:docMk/>
            <pc:sldMk cId="1536655514" sldId="257"/>
            <ac:grpSpMk id="82" creationId="{340B2120-8C1F-35D2-4B60-8E50A0CEFCD8}"/>
          </ac:grpSpMkLst>
        </pc:grpChg>
        <pc:grpChg chg="add del mod">
          <ac:chgData name="Unger, Felix" userId="c6467595-ab4a-4194-b5b1-30716d9fc2b7" providerId="ADAL" clId="{44301CF4-3D8D-4B63-8550-CCE2F2DB956E}" dt="2023-09-04T05:44:30.491" v="4267" actId="478"/>
          <ac:grpSpMkLst>
            <pc:docMk/>
            <pc:sldMk cId="1536655514" sldId="257"/>
            <ac:grpSpMk id="85" creationId="{801FC86C-44DF-552F-ECA6-D297CFBF542F}"/>
          </ac:grpSpMkLst>
        </pc:grpChg>
        <pc:graphicFrameChg chg="modGraphic">
          <ac:chgData name="Unger, Felix" userId="c6467595-ab4a-4194-b5b1-30716d9fc2b7" providerId="ADAL" clId="{44301CF4-3D8D-4B63-8550-CCE2F2DB956E}" dt="2023-08-28T10:40:49.920" v="81" actId="20577"/>
          <ac:graphicFrameMkLst>
            <pc:docMk/>
            <pc:sldMk cId="1536655514" sldId="257"/>
            <ac:graphicFrameMk id="75" creationId="{5C7C2ABF-7F01-F0DA-0941-99E00F4A2D70}"/>
          </ac:graphicFrameMkLst>
        </pc:graphicFrameChg>
        <pc:picChg chg="add mod modCrop">
          <ac:chgData name="Unger, Felix" userId="c6467595-ab4a-4194-b5b1-30716d9fc2b7" providerId="ADAL" clId="{44301CF4-3D8D-4B63-8550-CCE2F2DB956E}" dt="2023-09-08T05:39:15.383" v="5850" actId="732"/>
          <ac:picMkLst>
            <pc:docMk/>
            <pc:sldMk cId="1536655514" sldId="257"/>
            <ac:picMk id="3" creationId="{21966457-9022-6BBF-DB19-2995346025BD}"/>
          </ac:picMkLst>
        </pc:picChg>
        <pc:picChg chg="del">
          <ac:chgData name="Unger, Felix" userId="c6467595-ab4a-4194-b5b1-30716d9fc2b7" providerId="ADAL" clId="{44301CF4-3D8D-4B63-8550-CCE2F2DB956E}" dt="2023-08-28T10:39:44.832" v="17" actId="478"/>
          <ac:picMkLst>
            <pc:docMk/>
            <pc:sldMk cId="1536655514" sldId="257"/>
            <ac:picMk id="3" creationId="{EE1FFF47-AF6A-3A86-8AAA-2031D3209A75}"/>
          </ac:picMkLst>
        </pc:picChg>
        <pc:picChg chg="add del mod">
          <ac:chgData name="Unger, Felix" userId="c6467595-ab4a-4194-b5b1-30716d9fc2b7" providerId="ADAL" clId="{44301CF4-3D8D-4B63-8550-CCE2F2DB956E}" dt="2023-08-30T05:03:25.666" v="2194" actId="478"/>
          <ac:picMkLst>
            <pc:docMk/>
            <pc:sldMk cId="1536655514" sldId="257"/>
            <ac:picMk id="76" creationId="{2C75B217-B9E4-C0EB-E450-6270966F22CF}"/>
          </ac:picMkLst>
        </pc:picChg>
        <pc:picChg chg="del">
          <ac:chgData name="Unger, Felix" userId="c6467595-ab4a-4194-b5b1-30716d9fc2b7" providerId="ADAL" clId="{44301CF4-3D8D-4B63-8550-CCE2F2DB956E}" dt="2023-08-28T10:42:48.613" v="112" actId="478"/>
          <ac:picMkLst>
            <pc:docMk/>
            <pc:sldMk cId="1536655514" sldId="257"/>
            <ac:picMk id="76" creationId="{D8246922-4C7E-24BB-3BF8-72930208E636}"/>
          </ac:picMkLst>
        </pc:picChg>
        <pc:picChg chg="add mod">
          <ac:chgData name="Unger, Felix" userId="c6467595-ab4a-4194-b5b1-30716d9fc2b7" providerId="ADAL" clId="{44301CF4-3D8D-4B63-8550-CCE2F2DB956E}" dt="2023-09-11T07:18:58.467" v="6017" actId="1076"/>
          <ac:picMkLst>
            <pc:docMk/>
            <pc:sldMk cId="1536655514" sldId="257"/>
            <ac:picMk id="82" creationId="{2B0C39D0-6E96-DB4D-56A4-E54EB2A77AF1}"/>
          </ac:picMkLst>
        </pc:picChg>
        <pc:picChg chg="mod topLvl">
          <ac:chgData name="Unger, Felix" userId="c6467595-ab4a-4194-b5b1-30716d9fc2b7" providerId="ADAL" clId="{44301CF4-3D8D-4B63-8550-CCE2F2DB956E}" dt="2023-09-04T06:23:05.362" v="5495" actId="1036"/>
          <ac:picMkLst>
            <pc:docMk/>
            <pc:sldMk cId="1536655514" sldId="257"/>
            <ac:picMk id="83" creationId="{FF6DFD81-13F3-58E8-7D01-3BACC71E5029}"/>
          </ac:picMkLst>
        </pc:picChg>
        <pc:picChg chg="add mod modCrop">
          <ac:chgData name="Unger, Felix" userId="c6467595-ab4a-4194-b5b1-30716d9fc2b7" providerId="ADAL" clId="{44301CF4-3D8D-4B63-8550-CCE2F2DB956E}" dt="2023-09-08T05:00:25.170" v="5515" actId="1076"/>
          <ac:picMkLst>
            <pc:docMk/>
            <pc:sldMk cId="1536655514" sldId="257"/>
            <ac:picMk id="84" creationId="{C1D9F35F-1B68-CC76-31BB-C83D04B88160}"/>
          </ac:picMkLst>
        </pc:picChg>
        <pc:picChg chg="add del mod modCrop">
          <ac:chgData name="Unger, Felix" userId="c6467595-ab4a-4194-b5b1-30716d9fc2b7" providerId="ADAL" clId="{44301CF4-3D8D-4B63-8550-CCE2F2DB956E}" dt="2023-09-11T07:16:02.023" v="5913" actId="478"/>
          <ac:picMkLst>
            <pc:docMk/>
            <pc:sldMk cId="1536655514" sldId="257"/>
            <ac:picMk id="86" creationId="{A59EA34B-85BC-8DD6-73FE-B7CAB1E3310E}"/>
          </ac:picMkLst>
        </pc:picChg>
        <pc:picChg chg="mod topLvl">
          <ac:chgData name="Unger, Felix" userId="c6467595-ab4a-4194-b5b1-30716d9fc2b7" providerId="ADAL" clId="{44301CF4-3D8D-4B63-8550-CCE2F2DB956E}" dt="2023-09-04T06:23:05.362" v="5495" actId="1036"/>
          <ac:picMkLst>
            <pc:docMk/>
            <pc:sldMk cId="1536655514" sldId="257"/>
            <ac:picMk id="89" creationId="{D788610C-A1B6-0F49-4B2F-72617E52350A}"/>
          </ac:picMkLst>
        </pc:picChg>
        <pc:picChg chg="add del mod">
          <ac:chgData name="Unger, Felix" userId="c6467595-ab4a-4194-b5b1-30716d9fc2b7" providerId="ADAL" clId="{44301CF4-3D8D-4B63-8550-CCE2F2DB956E}" dt="2023-08-28T11:19:17.447" v="1001" actId="478"/>
          <ac:picMkLst>
            <pc:docMk/>
            <pc:sldMk cId="1536655514" sldId="257"/>
            <ac:picMk id="90" creationId="{900ED78A-5A2B-A525-1800-051DDAFBF8EC}"/>
          </ac:picMkLst>
        </pc:picChg>
        <pc:picChg chg="add mod">
          <ac:chgData name="Unger, Felix" userId="c6467595-ab4a-4194-b5b1-30716d9fc2b7" providerId="ADAL" clId="{44301CF4-3D8D-4B63-8550-CCE2F2DB956E}" dt="2023-08-28T11:52:06.515" v="1996" actId="1076"/>
          <ac:picMkLst>
            <pc:docMk/>
            <pc:sldMk cId="1536655514" sldId="257"/>
            <ac:picMk id="92" creationId="{832B7028-0810-899E-11B6-7C247AE98E56}"/>
          </ac:picMkLst>
        </pc:picChg>
        <pc:picChg chg="del">
          <ac:chgData name="Unger, Felix" userId="c6467595-ab4a-4194-b5b1-30716d9fc2b7" providerId="ADAL" clId="{44301CF4-3D8D-4B63-8550-CCE2F2DB956E}" dt="2023-08-28T10:39:16.528" v="2" actId="478"/>
          <ac:picMkLst>
            <pc:docMk/>
            <pc:sldMk cId="1536655514" sldId="257"/>
            <ac:picMk id="123" creationId="{C1699CEF-F44D-DCA6-B88B-948ED71213C7}"/>
          </ac:picMkLst>
        </pc:picChg>
        <pc:picChg chg="del">
          <ac:chgData name="Unger, Felix" userId="c6467595-ab4a-4194-b5b1-30716d9fc2b7" providerId="ADAL" clId="{44301CF4-3D8D-4B63-8550-CCE2F2DB956E}" dt="2023-08-28T10:39:21.160" v="6" actId="478"/>
          <ac:picMkLst>
            <pc:docMk/>
            <pc:sldMk cId="1536655514" sldId="257"/>
            <ac:picMk id="127" creationId="{60A9B85C-BA69-BDDD-DF21-3C346BAFBA86}"/>
          </ac:picMkLst>
        </pc:picChg>
        <pc:picChg chg="del">
          <ac:chgData name="Unger, Felix" userId="c6467595-ab4a-4194-b5b1-30716d9fc2b7" providerId="ADAL" clId="{44301CF4-3D8D-4B63-8550-CCE2F2DB956E}" dt="2023-08-28T10:39:40.232" v="11" actId="478"/>
          <ac:picMkLst>
            <pc:docMk/>
            <pc:sldMk cId="1536655514" sldId="257"/>
            <ac:picMk id="130" creationId="{F0C0F368-980D-95DA-8831-FECAADED45D8}"/>
          </ac:picMkLst>
        </pc:picChg>
        <pc:picChg chg="del mod">
          <ac:chgData name="Unger, Felix" userId="c6467595-ab4a-4194-b5b1-30716d9fc2b7" providerId="ADAL" clId="{44301CF4-3D8D-4B63-8550-CCE2F2DB956E}" dt="2023-08-28T10:39:40.616" v="13" actId="478"/>
          <ac:picMkLst>
            <pc:docMk/>
            <pc:sldMk cId="1536655514" sldId="257"/>
            <ac:picMk id="132" creationId="{92B7AB04-8EDC-8DF4-6FFD-42AB10902472}"/>
          </ac:picMkLst>
        </pc:picChg>
        <pc:picChg chg="del">
          <ac:chgData name="Unger, Felix" userId="c6467595-ab4a-4194-b5b1-30716d9fc2b7" providerId="ADAL" clId="{44301CF4-3D8D-4B63-8550-CCE2F2DB956E}" dt="2023-08-28T10:39:19.665" v="4" actId="478"/>
          <ac:picMkLst>
            <pc:docMk/>
            <pc:sldMk cId="1536655514" sldId="257"/>
            <ac:picMk id="134" creationId="{ACE7D9CE-0EAF-7CC0-1FCD-5BA73D561656}"/>
          </ac:picMkLst>
        </pc:picChg>
        <pc:picChg chg="del">
          <ac:chgData name="Unger, Felix" userId="c6467595-ab4a-4194-b5b1-30716d9fc2b7" providerId="ADAL" clId="{44301CF4-3D8D-4B63-8550-CCE2F2DB956E}" dt="2023-08-28T10:39:43.890" v="16" actId="478"/>
          <ac:picMkLst>
            <pc:docMk/>
            <pc:sldMk cId="1536655514" sldId="257"/>
            <ac:picMk id="138" creationId="{FA2F6212-E3F2-F4FE-6845-8B54B654DBF5}"/>
          </ac:picMkLst>
        </pc:picChg>
        <pc:cxnChg chg="add mod">
          <ac:chgData name="Unger, Felix" userId="c6467595-ab4a-4194-b5b1-30716d9fc2b7" providerId="ADAL" clId="{44301CF4-3D8D-4B63-8550-CCE2F2DB956E}" dt="2023-09-08T05:39:47.538" v="5857" actId="1076"/>
          <ac:cxnSpMkLst>
            <pc:docMk/>
            <pc:sldMk cId="1536655514" sldId="257"/>
            <ac:cxnSpMk id="85" creationId="{6B23387F-06D6-C4A8-6FB5-B600012C7F5A}"/>
          </ac:cxnSpMkLst>
        </pc:cxnChg>
        <pc:cxnChg chg="add mod">
          <ac:chgData name="Unger, Felix" userId="c6467595-ab4a-4194-b5b1-30716d9fc2b7" providerId="ADAL" clId="{44301CF4-3D8D-4B63-8550-CCE2F2DB956E}" dt="2023-09-08T05:39:41.566" v="5855" actId="1076"/>
          <ac:cxnSpMkLst>
            <pc:docMk/>
            <pc:sldMk cId="1536655514" sldId="257"/>
            <ac:cxnSpMk id="99" creationId="{3A01DD29-2310-53CA-99B1-EE1E79889995}"/>
          </ac:cxnSpMkLst>
        </pc:cxnChg>
        <pc:cxnChg chg="add mod">
          <ac:chgData name="Unger, Felix" userId="c6467595-ab4a-4194-b5b1-30716d9fc2b7" providerId="ADAL" clId="{44301CF4-3D8D-4B63-8550-CCE2F2DB956E}" dt="2023-09-08T05:39:33.714" v="5853" actId="1076"/>
          <ac:cxnSpMkLst>
            <pc:docMk/>
            <pc:sldMk cId="1536655514" sldId="257"/>
            <ac:cxnSpMk id="102" creationId="{9123A233-3B12-D3F5-C17A-5AB69559846A}"/>
          </ac:cxnSpMkLst>
        </pc:cxnChg>
        <pc:cxnChg chg="add del">
          <ac:chgData name="Unger, Felix" userId="c6467595-ab4a-4194-b5b1-30716d9fc2b7" providerId="ADAL" clId="{44301CF4-3D8D-4B63-8550-CCE2F2DB956E}" dt="2023-09-11T07:17:11.404" v="5963" actId="478"/>
          <ac:cxnSpMkLst>
            <pc:docMk/>
            <pc:sldMk cId="1536655514" sldId="257"/>
            <ac:cxnSpMk id="103" creationId="{AE9C290C-9D98-88DC-3A47-C571FD1CCF56}"/>
          </ac:cxnSpMkLst>
        </pc:cxnChg>
        <pc:cxnChg chg="add mod">
          <ac:chgData name="Unger, Felix" userId="c6467595-ab4a-4194-b5b1-30716d9fc2b7" providerId="ADAL" clId="{44301CF4-3D8D-4B63-8550-CCE2F2DB956E}" dt="2023-09-08T05:39:28.959" v="5852" actId="1076"/>
          <ac:cxnSpMkLst>
            <pc:docMk/>
            <pc:sldMk cId="1536655514" sldId="257"/>
            <ac:cxnSpMk id="104" creationId="{17978A51-5403-4636-1669-2B3A5B51460E}"/>
          </ac:cxnSpMkLst>
        </pc:cxnChg>
        <pc:cxnChg chg="add mod">
          <ac:chgData name="Unger, Felix" userId="c6467595-ab4a-4194-b5b1-30716d9fc2b7" providerId="ADAL" clId="{44301CF4-3D8D-4B63-8550-CCE2F2DB956E}" dt="2023-09-11T07:20:39.972" v="6072" actId="14100"/>
          <ac:cxnSpMkLst>
            <pc:docMk/>
            <pc:sldMk cId="1536655514" sldId="257"/>
            <ac:cxnSpMk id="106" creationId="{63CED23A-063E-4B12-83FB-F08EAE572499}"/>
          </ac:cxnSpMkLst>
        </pc:cxnChg>
        <pc:cxnChg chg="add mod">
          <ac:chgData name="Unger, Felix" userId="c6467595-ab4a-4194-b5b1-30716d9fc2b7" providerId="ADAL" clId="{44301CF4-3D8D-4B63-8550-CCE2F2DB956E}" dt="2023-09-11T07:20:13.304" v="6062" actId="208"/>
          <ac:cxnSpMkLst>
            <pc:docMk/>
            <pc:sldMk cId="1536655514" sldId="257"/>
            <ac:cxnSpMk id="112" creationId="{BA48D774-9EB2-31F9-0808-61C0E236E7E5}"/>
          </ac:cxnSpMkLst>
        </pc:cxnChg>
        <pc:cxnChg chg="add mod">
          <ac:chgData name="Unger, Felix" userId="c6467595-ab4a-4194-b5b1-30716d9fc2b7" providerId="ADAL" clId="{44301CF4-3D8D-4B63-8550-CCE2F2DB956E}" dt="2023-09-11T07:20:23.652" v="6066" actId="14100"/>
          <ac:cxnSpMkLst>
            <pc:docMk/>
            <pc:sldMk cId="1536655514" sldId="257"/>
            <ac:cxnSpMk id="114" creationId="{F4E9AB15-0FCA-5C57-82BE-98161E865CE7}"/>
          </ac:cxnSpMkLst>
        </pc:cxnChg>
        <pc:cxnChg chg="add mod">
          <ac:chgData name="Unger, Felix" userId="c6467595-ab4a-4194-b5b1-30716d9fc2b7" providerId="ADAL" clId="{44301CF4-3D8D-4B63-8550-CCE2F2DB956E}" dt="2023-09-11T07:20:54.681" v="6076" actId="14100"/>
          <ac:cxnSpMkLst>
            <pc:docMk/>
            <pc:sldMk cId="1536655514" sldId="257"/>
            <ac:cxnSpMk id="122" creationId="{7B324D70-BC05-37A8-6665-33CED65B48B6}"/>
          </ac:cxnSpMkLst>
        </pc:cxnChg>
        <pc:cxnChg chg="add mod">
          <ac:chgData name="Unger, Felix" userId="c6467595-ab4a-4194-b5b1-30716d9fc2b7" providerId="ADAL" clId="{44301CF4-3D8D-4B63-8550-CCE2F2DB956E}" dt="2023-09-11T07:21:02.490" v="6080" actId="14100"/>
          <ac:cxnSpMkLst>
            <pc:docMk/>
            <pc:sldMk cId="1536655514" sldId="257"/>
            <ac:cxnSpMk id="125" creationId="{27494E73-91A1-685F-8765-CB6BC6CCAEC8}"/>
          </ac:cxnSpMkLst>
        </pc:cxnChg>
      </pc:sldChg>
    </pc:docChg>
  </pc:docChgLst>
  <pc:docChgLst>
    <pc:chgData name="Unger, Felix" userId="c6467595-ab4a-4194-b5b1-30716d9fc2b7" providerId="ADAL" clId="{912B162A-AB43-44F9-923C-8872F68DD6A9}"/>
    <pc:docChg chg="undo custSel modSld">
      <pc:chgData name="Unger, Felix" userId="c6467595-ab4a-4194-b5b1-30716d9fc2b7" providerId="ADAL" clId="{912B162A-AB43-44F9-923C-8872F68DD6A9}" dt="2023-07-25T06:54:00.980" v="103" actId="20577"/>
      <pc:docMkLst>
        <pc:docMk/>
      </pc:docMkLst>
      <pc:sldChg chg="modSp mod">
        <pc:chgData name="Unger, Felix" userId="c6467595-ab4a-4194-b5b1-30716d9fc2b7" providerId="ADAL" clId="{912B162A-AB43-44F9-923C-8872F68DD6A9}" dt="2023-07-25T06:54:00.980" v="103" actId="20577"/>
        <pc:sldMkLst>
          <pc:docMk/>
          <pc:sldMk cId="1536655514" sldId="257"/>
        </pc:sldMkLst>
        <pc:graphicFrameChg chg="modGraphic">
          <ac:chgData name="Unger, Felix" userId="c6467595-ab4a-4194-b5b1-30716d9fc2b7" providerId="ADAL" clId="{912B162A-AB43-44F9-923C-8872F68DD6A9}" dt="2023-07-25T06:54:00.980" v="103" actId="20577"/>
          <ac:graphicFrameMkLst>
            <pc:docMk/>
            <pc:sldMk cId="1536655514" sldId="257"/>
            <ac:graphicFrameMk id="75" creationId="{5C7C2ABF-7F01-F0DA-0941-99E00F4A2D70}"/>
          </ac:graphicFrameMkLst>
        </pc:graphicFrameChg>
      </pc:sldChg>
    </pc:docChg>
  </pc:docChgLst>
  <pc:docChgLst>
    <pc:chgData name="Toischer, Hannes" userId="4dd54269-33d1-4eff-a7e7-c7993d0cc01a" providerId="ADAL" clId="{73708EEA-B3CE-43BE-B433-8ECBBA8E1CFA}"/>
    <pc:docChg chg="custSel delSld modSld">
      <pc:chgData name="Toischer, Hannes" userId="4dd54269-33d1-4eff-a7e7-c7993d0cc01a" providerId="ADAL" clId="{73708EEA-B3CE-43BE-B433-8ECBBA8E1CFA}" dt="2022-10-19T05:45:15.663" v="1569" actId="20577"/>
      <pc:docMkLst>
        <pc:docMk/>
      </pc:docMkLst>
      <pc:sldChg chg="del">
        <pc:chgData name="Toischer, Hannes" userId="4dd54269-33d1-4eff-a7e7-c7993d0cc01a" providerId="ADAL" clId="{73708EEA-B3CE-43BE-B433-8ECBBA8E1CFA}" dt="2022-10-14T11:07:56.700" v="1228" actId="2696"/>
        <pc:sldMkLst>
          <pc:docMk/>
          <pc:sldMk cId="157476661" sldId="256"/>
        </pc:sldMkLst>
      </pc:sldChg>
      <pc:sldChg chg="addSp delSp modSp mod">
        <pc:chgData name="Toischer, Hannes" userId="4dd54269-33d1-4eff-a7e7-c7993d0cc01a" providerId="ADAL" clId="{73708EEA-B3CE-43BE-B433-8ECBBA8E1CFA}" dt="2022-10-19T05:45:15.663" v="1569" actId="20577"/>
        <pc:sldMkLst>
          <pc:docMk/>
          <pc:sldMk cId="1536655514" sldId="257"/>
        </pc:sldMkLst>
        <pc:spChg chg="add mod">
          <ac:chgData name="Toischer, Hannes" userId="4dd54269-33d1-4eff-a7e7-c7993d0cc01a" providerId="ADAL" clId="{73708EEA-B3CE-43BE-B433-8ECBBA8E1CFA}" dt="2022-10-19T05:44:48.576" v="1568" actId="20577"/>
          <ac:spMkLst>
            <pc:docMk/>
            <pc:sldMk cId="1536655514" sldId="257"/>
            <ac:spMk id="77" creationId="{C670D6BE-337B-0B4D-2739-24590EC8CF5A}"/>
          </ac:spMkLst>
        </pc:spChg>
        <pc:spChg chg="mod">
          <ac:chgData name="Toischer, Hannes" userId="4dd54269-33d1-4eff-a7e7-c7993d0cc01a" providerId="ADAL" clId="{73708EEA-B3CE-43BE-B433-8ECBBA8E1CFA}" dt="2022-10-19T05:42:35.217" v="1562" actId="20577"/>
          <ac:spMkLst>
            <pc:docMk/>
            <pc:sldMk cId="1536655514" sldId="257"/>
            <ac:spMk id="82" creationId="{8F64F70E-213E-9F0B-AC3E-D2B28DBB065A}"/>
          </ac:spMkLst>
        </pc:spChg>
        <pc:spChg chg="add del mod">
          <ac:chgData name="Toischer, Hannes" userId="4dd54269-33d1-4eff-a7e7-c7993d0cc01a" providerId="ADAL" clId="{73708EEA-B3CE-43BE-B433-8ECBBA8E1CFA}" dt="2022-10-14T11:02:05.836" v="707" actId="478"/>
          <ac:spMkLst>
            <pc:docMk/>
            <pc:sldMk cId="1536655514" sldId="257"/>
            <ac:spMk id="83" creationId="{FFCF4314-CD11-5BE4-E1D7-BBD2D7B27DFD}"/>
          </ac:spMkLst>
        </pc:spChg>
        <pc:spChg chg="add mod">
          <ac:chgData name="Toischer, Hannes" userId="4dd54269-33d1-4eff-a7e7-c7993d0cc01a" providerId="ADAL" clId="{73708EEA-B3CE-43BE-B433-8ECBBA8E1CFA}" dt="2022-10-19T04:59:52.847" v="1558" actId="20577"/>
          <ac:spMkLst>
            <pc:docMk/>
            <pc:sldMk cId="1536655514" sldId="257"/>
            <ac:spMk id="85" creationId="{E93BA517-DDBA-D75F-AD8C-EE752CF13DC4}"/>
          </ac:spMkLst>
        </pc:spChg>
        <pc:spChg chg="mod">
          <ac:chgData name="Toischer, Hannes" userId="4dd54269-33d1-4eff-a7e7-c7993d0cc01a" providerId="ADAL" clId="{73708EEA-B3CE-43BE-B433-8ECBBA8E1CFA}" dt="2022-10-19T05:45:15.663" v="1569" actId="20577"/>
          <ac:spMkLst>
            <pc:docMk/>
            <pc:sldMk cId="1536655514" sldId="257"/>
            <ac:spMk id="96" creationId="{ADCAB29B-81EF-20FC-B519-427CF99B0FE1}"/>
          </ac:spMkLst>
        </pc:spChg>
        <pc:spChg chg="mod">
          <ac:chgData name="Toischer, Hannes" userId="4dd54269-33d1-4eff-a7e7-c7993d0cc01a" providerId="ADAL" clId="{73708EEA-B3CE-43BE-B433-8ECBBA8E1CFA}" dt="2022-10-14T11:06:05.787" v="974" actId="1076"/>
          <ac:spMkLst>
            <pc:docMk/>
            <pc:sldMk cId="1536655514" sldId="257"/>
            <ac:spMk id="139" creationId="{21E82B9D-3C7D-54FB-99B1-F5B0A6BD02C2}"/>
          </ac:spMkLst>
        </pc:spChg>
        <pc:graphicFrameChg chg="modGraphic">
          <ac:chgData name="Toischer, Hannes" userId="4dd54269-33d1-4eff-a7e7-c7993d0cc01a" providerId="ADAL" clId="{73708EEA-B3CE-43BE-B433-8ECBBA8E1CFA}" dt="2022-10-19T04:58:45.438" v="1556" actId="20577"/>
          <ac:graphicFrameMkLst>
            <pc:docMk/>
            <pc:sldMk cId="1536655514" sldId="257"/>
            <ac:graphicFrameMk id="75" creationId="{5C7C2ABF-7F01-F0DA-0941-99E00F4A2D70}"/>
          </ac:graphicFrameMkLst>
        </pc:graphicFrameChg>
        <pc:picChg chg="add mod">
          <ac:chgData name="Toischer, Hannes" userId="4dd54269-33d1-4eff-a7e7-c7993d0cc01a" providerId="ADAL" clId="{73708EEA-B3CE-43BE-B433-8ECBBA8E1CFA}" dt="2022-10-14T11:00:04.645" v="651" actId="1076"/>
          <ac:picMkLst>
            <pc:docMk/>
            <pc:sldMk cId="1536655514" sldId="257"/>
            <ac:picMk id="3" creationId="{EE1FFF47-AF6A-3A86-8AAA-2031D3209A75}"/>
          </ac:picMkLst>
        </pc:picChg>
        <pc:picChg chg="mod">
          <ac:chgData name="Toischer, Hannes" userId="4dd54269-33d1-4eff-a7e7-c7993d0cc01a" providerId="ADAL" clId="{73708EEA-B3CE-43BE-B433-8ECBBA8E1CFA}" dt="2022-10-14T11:40:48.651" v="1548" actId="1076"/>
          <ac:picMkLst>
            <pc:docMk/>
            <pc:sldMk cId="1536655514" sldId="257"/>
            <ac:picMk id="76" creationId="{D8246922-4C7E-24BB-3BF8-72930208E636}"/>
          </ac:picMkLst>
        </pc:picChg>
        <pc:picChg chg="mod">
          <ac:chgData name="Toischer, Hannes" userId="4dd54269-33d1-4eff-a7e7-c7993d0cc01a" providerId="ADAL" clId="{73708EEA-B3CE-43BE-B433-8ECBBA8E1CFA}" dt="2022-10-14T11:41:02.937" v="1550" actId="14100"/>
          <ac:picMkLst>
            <pc:docMk/>
            <pc:sldMk cId="1536655514" sldId="257"/>
            <ac:picMk id="130" creationId="{F0C0F368-980D-95DA-8831-FECAADED45D8}"/>
          </ac:picMkLst>
        </pc:picChg>
        <pc:picChg chg="mod">
          <ac:chgData name="Toischer, Hannes" userId="4dd54269-33d1-4eff-a7e7-c7993d0cc01a" providerId="ADAL" clId="{73708EEA-B3CE-43BE-B433-8ECBBA8E1CFA}" dt="2022-10-14T11:06:05.787" v="974" actId="1076"/>
          <ac:picMkLst>
            <pc:docMk/>
            <pc:sldMk cId="1536655514" sldId="257"/>
            <ac:picMk id="138" creationId="{FA2F6212-E3F2-F4FE-6845-8B54B654DBF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de-DE"/>
              <a:t>Mastertitelformat bearbeiten</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03940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388457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19155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ACE170B-C31E-4E66-99AD-12C9A38B33F4}"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74521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de-DE"/>
              <a:t>Mastertitelformat bearbeiten</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ACE170B-C31E-4E66-99AD-12C9A38B33F4}" type="datetimeFigureOut">
              <a:rPr lang="de-DE" smtClean="0"/>
              <a:t>19.09.2023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13046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ACE170B-C31E-4E66-99AD-12C9A38B33F4}" type="datetimeFigureOut">
              <a:rPr lang="de-DE" smtClean="0"/>
              <a:t>19.09.2023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67496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de-DE"/>
              <a:t>Mastertitelformat bearbeiten</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4" name="Content Placeholder 3"/>
          <p:cNvSpPr>
            <a:spLocks noGrp="1"/>
          </p:cNvSpPr>
          <p:nvPr>
            <p:ph sz="half" idx="2"/>
          </p:nvPr>
        </p:nvSpPr>
        <p:spPr>
          <a:xfrm>
            <a:off x="2085368" y="15635264"/>
            <a:ext cx="12807832"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de-DE"/>
              <a:t>Mastertextformat bearbeiten</a:t>
            </a:r>
          </a:p>
        </p:txBody>
      </p:sp>
      <p:sp>
        <p:nvSpPr>
          <p:cNvPr id="6" name="Content Placeholder 5"/>
          <p:cNvSpPr>
            <a:spLocks noGrp="1"/>
          </p:cNvSpPr>
          <p:nvPr>
            <p:ph sz="quarter" idx="4"/>
          </p:nvPr>
        </p:nvSpPr>
        <p:spPr>
          <a:xfrm>
            <a:off x="15326828" y="15635264"/>
            <a:ext cx="12870909" cy="2299711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ACE170B-C31E-4E66-99AD-12C9A38B33F4}" type="datetimeFigureOut">
              <a:rPr lang="de-DE" smtClean="0"/>
              <a:t>19.09.2023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59962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ACE170B-C31E-4E66-99AD-12C9A38B33F4}" type="datetimeFigureOut">
              <a:rPr lang="de-DE" smtClean="0"/>
              <a:t>19.09.2023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54505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170B-C31E-4E66-99AD-12C9A38B33F4}" type="datetimeFigureOut">
              <a:rPr lang="de-DE" smtClean="0"/>
              <a:t>19.09.2023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355760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1ACE170B-C31E-4E66-99AD-12C9A38B33F4}" type="datetimeFigureOut">
              <a:rPr lang="de-DE" smtClean="0"/>
              <a:t>19.09.2023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297192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de-DE"/>
              <a:t>Mastertitelformat bearbeiten</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de-DE"/>
              <a:t>Bild durch Klicken auf Symbol hinzufügen</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de-DE"/>
              <a:t>Mastertextformat bearbeiten</a:t>
            </a:r>
          </a:p>
        </p:txBody>
      </p:sp>
      <p:sp>
        <p:nvSpPr>
          <p:cNvPr id="5" name="Date Placeholder 4"/>
          <p:cNvSpPr>
            <a:spLocks noGrp="1"/>
          </p:cNvSpPr>
          <p:nvPr>
            <p:ph type="dt" sz="half" idx="10"/>
          </p:nvPr>
        </p:nvSpPr>
        <p:spPr/>
        <p:txBody>
          <a:bodyPr/>
          <a:lstStyle/>
          <a:p>
            <a:fld id="{1ACE170B-C31E-4E66-99AD-12C9A38B33F4}" type="datetimeFigureOut">
              <a:rPr lang="de-DE" smtClean="0"/>
              <a:t>19.09.2023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CA6EBB1-BAE4-4502-9E59-F485D8B158B5}" type="slidenum">
              <a:rPr lang="de-DE" smtClean="0"/>
              <a:t>‹Nr.›</a:t>
            </a:fld>
            <a:endParaRPr lang="de-DE"/>
          </a:p>
        </p:txBody>
      </p:sp>
    </p:spTree>
    <p:extLst>
      <p:ext uri="{BB962C8B-B14F-4D97-AF65-F5344CB8AC3E}">
        <p14:creationId xmlns:p14="http://schemas.microsoft.com/office/powerpoint/2010/main" val="117076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ACE170B-C31E-4E66-99AD-12C9A38B33F4}" type="datetimeFigureOut">
              <a:rPr lang="de-DE" smtClean="0"/>
              <a:t>19.09.2023</a:t>
            </a:fld>
            <a:endParaRPr lang="de-DE"/>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1CA6EBB1-BAE4-4502-9E59-F485D8B158B5}" type="slidenum">
              <a:rPr lang="de-DE" smtClean="0"/>
              <a:t>‹Nr.›</a:t>
            </a:fld>
            <a:endParaRPr lang="de-DE"/>
          </a:p>
        </p:txBody>
      </p:sp>
    </p:spTree>
    <p:extLst>
      <p:ext uri="{BB962C8B-B14F-4D97-AF65-F5344CB8AC3E}">
        <p14:creationId xmlns:p14="http://schemas.microsoft.com/office/powerpoint/2010/main" val="175095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5">
            <a:extLst>
              <a:ext uri="{FF2B5EF4-FFF2-40B4-BE49-F238E27FC236}">
                <a16:creationId xmlns:a16="http://schemas.microsoft.com/office/drawing/2014/main" id="{CF6E73F9-C039-21E9-9AD0-9EB6F652C511}"/>
              </a:ext>
            </a:extLst>
          </p:cNvPr>
          <p:cNvGrpSpPr>
            <a:grpSpLocks/>
          </p:cNvGrpSpPr>
          <p:nvPr/>
        </p:nvGrpSpPr>
        <p:grpSpPr bwMode="auto">
          <a:xfrm>
            <a:off x="1530475" y="1044575"/>
            <a:ext cx="7253287" cy="2344738"/>
            <a:chOff x="2090" y="941"/>
            <a:chExt cx="4569" cy="1477"/>
          </a:xfrm>
        </p:grpSpPr>
        <p:sp>
          <p:nvSpPr>
            <p:cNvPr id="5" name="Freeform 7">
              <a:extLst>
                <a:ext uri="{FF2B5EF4-FFF2-40B4-BE49-F238E27FC236}">
                  <a16:creationId xmlns:a16="http://schemas.microsoft.com/office/drawing/2014/main" id="{9AED8E1D-527C-763B-7C69-2D812A8A49EE}"/>
                </a:ext>
              </a:extLst>
            </p:cNvPr>
            <p:cNvSpPr>
              <a:spLocks/>
            </p:cNvSpPr>
            <p:nvPr/>
          </p:nvSpPr>
          <p:spPr bwMode="auto">
            <a:xfrm>
              <a:off x="3685" y="2213"/>
              <a:ext cx="54" cy="110"/>
            </a:xfrm>
            <a:custGeom>
              <a:avLst/>
              <a:gdLst>
                <a:gd name="T0" fmla="*/ 11 w 54"/>
                <a:gd name="T1" fmla="*/ 79 h 110"/>
                <a:gd name="T2" fmla="*/ 12 w 54"/>
                <a:gd name="T3" fmla="*/ 87 h 110"/>
                <a:gd name="T4" fmla="*/ 13 w 54"/>
                <a:gd name="T5" fmla="*/ 91 h 110"/>
                <a:gd name="T6" fmla="*/ 14 w 54"/>
                <a:gd name="T7" fmla="*/ 94 h 110"/>
                <a:gd name="T8" fmla="*/ 16 w 54"/>
                <a:gd name="T9" fmla="*/ 97 h 110"/>
                <a:gd name="T10" fmla="*/ 19 w 54"/>
                <a:gd name="T11" fmla="*/ 99 h 110"/>
                <a:gd name="T12" fmla="*/ 22 w 54"/>
                <a:gd name="T13" fmla="*/ 100 h 110"/>
                <a:gd name="T14" fmla="*/ 27 w 54"/>
                <a:gd name="T15" fmla="*/ 100 h 110"/>
                <a:gd name="T16" fmla="*/ 32 w 54"/>
                <a:gd name="T17" fmla="*/ 100 h 110"/>
                <a:gd name="T18" fmla="*/ 35 w 54"/>
                <a:gd name="T19" fmla="*/ 99 h 110"/>
                <a:gd name="T20" fmla="*/ 38 w 54"/>
                <a:gd name="T21" fmla="*/ 96 h 110"/>
                <a:gd name="T22" fmla="*/ 40 w 54"/>
                <a:gd name="T23" fmla="*/ 94 h 110"/>
                <a:gd name="T24" fmla="*/ 41 w 54"/>
                <a:gd name="T25" fmla="*/ 91 h 110"/>
                <a:gd name="T26" fmla="*/ 42 w 54"/>
                <a:gd name="T27" fmla="*/ 87 h 110"/>
                <a:gd name="T28" fmla="*/ 43 w 54"/>
                <a:gd name="T29" fmla="*/ 79 h 110"/>
                <a:gd name="T30" fmla="*/ 54 w 54"/>
                <a:gd name="T31" fmla="*/ 0 h 110"/>
                <a:gd name="T32" fmla="*/ 54 w 54"/>
                <a:gd name="T33" fmla="*/ 85 h 110"/>
                <a:gd name="T34" fmla="*/ 53 w 54"/>
                <a:gd name="T35" fmla="*/ 90 h 110"/>
                <a:gd name="T36" fmla="*/ 52 w 54"/>
                <a:gd name="T37" fmla="*/ 95 h 110"/>
                <a:gd name="T38" fmla="*/ 50 w 54"/>
                <a:gd name="T39" fmla="*/ 99 h 110"/>
                <a:gd name="T40" fmla="*/ 47 w 54"/>
                <a:gd name="T41" fmla="*/ 102 h 110"/>
                <a:gd name="T42" fmla="*/ 44 w 54"/>
                <a:gd name="T43" fmla="*/ 105 h 110"/>
                <a:gd name="T44" fmla="*/ 40 w 54"/>
                <a:gd name="T45" fmla="*/ 108 h 110"/>
                <a:gd name="T46" fmla="*/ 36 w 54"/>
                <a:gd name="T47" fmla="*/ 109 h 110"/>
                <a:gd name="T48" fmla="*/ 20 w 54"/>
                <a:gd name="T49" fmla="*/ 110 h 110"/>
                <a:gd name="T50" fmla="*/ 16 w 54"/>
                <a:gd name="T51" fmla="*/ 108 h 110"/>
                <a:gd name="T52" fmla="*/ 12 w 54"/>
                <a:gd name="T53" fmla="*/ 106 h 110"/>
                <a:gd name="T54" fmla="*/ 8 w 54"/>
                <a:gd name="T55" fmla="*/ 104 h 110"/>
                <a:gd name="T56" fmla="*/ 5 w 54"/>
                <a:gd name="T57" fmla="*/ 101 h 110"/>
                <a:gd name="T58" fmla="*/ 3 w 54"/>
                <a:gd name="T59" fmla="*/ 97 h 110"/>
                <a:gd name="T60" fmla="*/ 1 w 54"/>
                <a:gd name="T61" fmla="*/ 93 h 110"/>
                <a:gd name="T62" fmla="*/ 0 w 54"/>
                <a:gd name="T63" fmla="*/ 88 h 110"/>
                <a:gd name="T64" fmla="*/ 0 w 54"/>
                <a:gd name="T65" fmla="*/ 83 h 110"/>
                <a:gd name="T66" fmla="*/ 11 w 5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110"/>
                <a:gd name="T104" fmla="*/ 54 w 5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110">
                  <a:moveTo>
                    <a:pt x="11" y="0"/>
                  </a:moveTo>
                  <a:lnTo>
                    <a:pt x="11" y="79"/>
                  </a:lnTo>
                  <a:lnTo>
                    <a:pt x="11" y="83"/>
                  </a:lnTo>
                  <a:lnTo>
                    <a:pt x="12" y="87"/>
                  </a:lnTo>
                  <a:lnTo>
                    <a:pt x="12" y="89"/>
                  </a:lnTo>
                  <a:lnTo>
                    <a:pt x="13" y="91"/>
                  </a:lnTo>
                  <a:lnTo>
                    <a:pt x="13" y="92"/>
                  </a:lnTo>
                  <a:lnTo>
                    <a:pt x="14" y="94"/>
                  </a:lnTo>
                  <a:lnTo>
                    <a:pt x="15" y="95"/>
                  </a:lnTo>
                  <a:lnTo>
                    <a:pt x="16" y="97"/>
                  </a:lnTo>
                  <a:lnTo>
                    <a:pt x="17" y="97"/>
                  </a:lnTo>
                  <a:lnTo>
                    <a:pt x="19" y="99"/>
                  </a:lnTo>
                  <a:lnTo>
                    <a:pt x="20" y="99"/>
                  </a:lnTo>
                  <a:lnTo>
                    <a:pt x="22" y="100"/>
                  </a:lnTo>
                  <a:lnTo>
                    <a:pt x="25" y="100"/>
                  </a:lnTo>
                  <a:lnTo>
                    <a:pt x="27" y="100"/>
                  </a:lnTo>
                  <a:lnTo>
                    <a:pt x="29" y="100"/>
                  </a:lnTo>
                  <a:lnTo>
                    <a:pt x="32" y="100"/>
                  </a:lnTo>
                  <a:lnTo>
                    <a:pt x="33" y="99"/>
                  </a:lnTo>
                  <a:lnTo>
                    <a:pt x="35" y="99"/>
                  </a:lnTo>
                  <a:lnTo>
                    <a:pt x="37" y="97"/>
                  </a:lnTo>
                  <a:lnTo>
                    <a:pt x="38" y="96"/>
                  </a:lnTo>
                  <a:lnTo>
                    <a:pt x="39" y="95"/>
                  </a:lnTo>
                  <a:lnTo>
                    <a:pt x="40" y="94"/>
                  </a:lnTo>
                  <a:lnTo>
                    <a:pt x="41" y="92"/>
                  </a:lnTo>
                  <a:lnTo>
                    <a:pt x="41" y="91"/>
                  </a:lnTo>
                  <a:lnTo>
                    <a:pt x="42" y="89"/>
                  </a:lnTo>
                  <a:lnTo>
                    <a:pt x="42" y="87"/>
                  </a:lnTo>
                  <a:lnTo>
                    <a:pt x="43" y="83"/>
                  </a:lnTo>
                  <a:lnTo>
                    <a:pt x="43" y="79"/>
                  </a:lnTo>
                  <a:lnTo>
                    <a:pt x="43" y="0"/>
                  </a:lnTo>
                  <a:lnTo>
                    <a:pt x="54" y="0"/>
                  </a:lnTo>
                  <a:lnTo>
                    <a:pt x="54" y="82"/>
                  </a:lnTo>
                  <a:lnTo>
                    <a:pt x="54" y="85"/>
                  </a:lnTo>
                  <a:lnTo>
                    <a:pt x="54" y="88"/>
                  </a:lnTo>
                  <a:lnTo>
                    <a:pt x="53" y="90"/>
                  </a:lnTo>
                  <a:lnTo>
                    <a:pt x="53" y="93"/>
                  </a:lnTo>
                  <a:lnTo>
                    <a:pt x="52" y="95"/>
                  </a:lnTo>
                  <a:lnTo>
                    <a:pt x="51" y="97"/>
                  </a:lnTo>
                  <a:lnTo>
                    <a:pt x="50" y="99"/>
                  </a:lnTo>
                  <a:lnTo>
                    <a:pt x="49" y="101"/>
                  </a:lnTo>
                  <a:lnTo>
                    <a:pt x="47" y="102"/>
                  </a:lnTo>
                  <a:lnTo>
                    <a:pt x="46" y="104"/>
                  </a:lnTo>
                  <a:lnTo>
                    <a:pt x="44" y="105"/>
                  </a:lnTo>
                  <a:lnTo>
                    <a:pt x="42" y="106"/>
                  </a:lnTo>
                  <a:lnTo>
                    <a:pt x="40" y="108"/>
                  </a:lnTo>
                  <a:lnTo>
                    <a:pt x="38" y="108"/>
                  </a:lnTo>
                  <a:lnTo>
                    <a:pt x="36" y="109"/>
                  </a:lnTo>
                  <a:lnTo>
                    <a:pt x="34" y="110"/>
                  </a:lnTo>
                  <a:lnTo>
                    <a:pt x="20" y="110"/>
                  </a:lnTo>
                  <a:lnTo>
                    <a:pt x="18" y="109"/>
                  </a:lnTo>
                  <a:lnTo>
                    <a:pt x="16" y="108"/>
                  </a:lnTo>
                  <a:lnTo>
                    <a:pt x="14" y="108"/>
                  </a:lnTo>
                  <a:lnTo>
                    <a:pt x="12" y="106"/>
                  </a:lnTo>
                  <a:lnTo>
                    <a:pt x="10" y="105"/>
                  </a:lnTo>
                  <a:lnTo>
                    <a:pt x="8" y="104"/>
                  </a:lnTo>
                  <a:lnTo>
                    <a:pt x="7" y="102"/>
                  </a:lnTo>
                  <a:lnTo>
                    <a:pt x="5" y="101"/>
                  </a:lnTo>
                  <a:lnTo>
                    <a:pt x="4" y="99"/>
                  </a:lnTo>
                  <a:lnTo>
                    <a:pt x="3" y="97"/>
                  </a:lnTo>
                  <a:lnTo>
                    <a:pt x="2" y="95"/>
                  </a:lnTo>
                  <a:lnTo>
                    <a:pt x="1" y="93"/>
                  </a:lnTo>
                  <a:lnTo>
                    <a:pt x="1" y="90"/>
                  </a:lnTo>
                  <a:lnTo>
                    <a:pt x="0" y="88"/>
                  </a:lnTo>
                  <a:lnTo>
                    <a:pt x="0" y="86"/>
                  </a:lnTo>
                  <a:lnTo>
                    <a:pt x="0" y="83"/>
                  </a:lnTo>
                  <a:lnTo>
                    <a:pt x="0" y="0"/>
                  </a:lnTo>
                  <a:lnTo>
                    <a:pt x="11" y="0"/>
                  </a:lnTo>
                  <a:close/>
                </a:path>
              </a:pathLst>
            </a:custGeom>
            <a:solidFill>
              <a:srgbClr val="888A8D"/>
            </a:solidFill>
            <a:ln w="9525">
              <a:noFill/>
              <a:round/>
              <a:headEnd/>
              <a:tailEnd/>
            </a:ln>
          </p:spPr>
          <p:txBody>
            <a:bodyPr/>
            <a:lstStyle/>
            <a:p>
              <a:endParaRPr lang="de-DE"/>
            </a:p>
          </p:txBody>
        </p:sp>
        <p:sp>
          <p:nvSpPr>
            <p:cNvPr id="6" name="Freeform 8">
              <a:extLst>
                <a:ext uri="{FF2B5EF4-FFF2-40B4-BE49-F238E27FC236}">
                  <a16:creationId xmlns:a16="http://schemas.microsoft.com/office/drawing/2014/main" id="{1B60FFC6-43D5-0B51-7CEA-ED115D940745}"/>
                </a:ext>
              </a:extLst>
            </p:cNvPr>
            <p:cNvSpPr>
              <a:spLocks/>
            </p:cNvSpPr>
            <p:nvPr/>
          </p:nvSpPr>
          <p:spPr bwMode="auto">
            <a:xfrm>
              <a:off x="3781" y="2213"/>
              <a:ext cx="57" cy="109"/>
            </a:xfrm>
            <a:custGeom>
              <a:avLst/>
              <a:gdLst>
                <a:gd name="T0" fmla="*/ 0 w 57"/>
                <a:gd name="T1" fmla="*/ 0 h 109"/>
                <a:gd name="T2" fmla="*/ 14 w 57"/>
                <a:gd name="T3" fmla="*/ 0 h 109"/>
                <a:gd name="T4" fmla="*/ 46 w 57"/>
                <a:gd name="T5" fmla="*/ 92 h 109"/>
                <a:gd name="T6" fmla="*/ 47 w 57"/>
                <a:gd name="T7" fmla="*/ 91 h 109"/>
                <a:gd name="T8" fmla="*/ 46 w 57"/>
                <a:gd name="T9" fmla="*/ 67 h 109"/>
                <a:gd name="T10" fmla="*/ 46 w 57"/>
                <a:gd name="T11" fmla="*/ 0 h 109"/>
                <a:gd name="T12" fmla="*/ 57 w 57"/>
                <a:gd name="T13" fmla="*/ 0 h 109"/>
                <a:gd name="T14" fmla="*/ 57 w 57"/>
                <a:gd name="T15" fmla="*/ 109 h 109"/>
                <a:gd name="T16" fmla="*/ 43 w 57"/>
                <a:gd name="T17" fmla="*/ 109 h 109"/>
                <a:gd name="T18" fmla="*/ 11 w 57"/>
                <a:gd name="T19" fmla="*/ 17 h 109"/>
                <a:gd name="T20" fmla="*/ 10 w 57"/>
                <a:gd name="T21" fmla="*/ 17 h 109"/>
                <a:gd name="T22" fmla="*/ 11 w 57"/>
                <a:gd name="T23" fmla="*/ 42 h 109"/>
                <a:gd name="T24" fmla="*/ 11 w 57"/>
                <a:gd name="T25" fmla="*/ 109 h 109"/>
                <a:gd name="T26" fmla="*/ 0 w 57"/>
                <a:gd name="T27" fmla="*/ 109 h 109"/>
                <a:gd name="T28" fmla="*/ 0 w 57"/>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09"/>
                <a:gd name="T47" fmla="*/ 57 w 57"/>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09">
                  <a:moveTo>
                    <a:pt x="0" y="0"/>
                  </a:moveTo>
                  <a:lnTo>
                    <a:pt x="14" y="0"/>
                  </a:lnTo>
                  <a:lnTo>
                    <a:pt x="46" y="92"/>
                  </a:lnTo>
                  <a:lnTo>
                    <a:pt x="47" y="91"/>
                  </a:lnTo>
                  <a:lnTo>
                    <a:pt x="46" y="67"/>
                  </a:lnTo>
                  <a:lnTo>
                    <a:pt x="46" y="0"/>
                  </a:lnTo>
                  <a:lnTo>
                    <a:pt x="57" y="0"/>
                  </a:lnTo>
                  <a:lnTo>
                    <a:pt x="57" y="109"/>
                  </a:lnTo>
                  <a:lnTo>
                    <a:pt x="43" y="109"/>
                  </a:lnTo>
                  <a:lnTo>
                    <a:pt x="11" y="17"/>
                  </a:lnTo>
                  <a:lnTo>
                    <a:pt x="10" y="17"/>
                  </a:lnTo>
                  <a:lnTo>
                    <a:pt x="11" y="42"/>
                  </a:lnTo>
                  <a:lnTo>
                    <a:pt x="11" y="109"/>
                  </a:lnTo>
                  <a:lnTo>
                    <a:pt x="0" y="109"/>
                  </a:lnTo>
                  <a:lnTo>
                    <a:pt x="0" y="0"/>
                  </a:lnTo>
                  <a:close/>
                </a:path>
              </a:pathLst>
            </a:custGeom>
            <a:solidFill>
              <a:srgbClr val="888A8D"/>
            </a:solidFill>
            <a:ln w="9525">
              <a:noFill/>
              <a:round/>
              <a:headEnd/>
              <a:tailEnd/>
            </a:ln>
          </p:spPr>
          <p:txBody>
            <a:bodyPr/>
            <a:lstStyle/>
            <a:p>
              <a:endParaRPr lang="de-DE"/>
            </a:p>
          </p:txBody>
        </p:sp>
        <p:sp>
          <p:nvSpPr>
            <p:cNvPr id="7" name="Freeform 9">
              <a:extLst>
                <a:ext uri="{FF2B5EF4-FFF2-40B4-BE49-F238E27FC236}">
                  <a16:creationId xmlns:a16="http://schemas.microsoft.com/office/drawing/2014/main" id="{04491D81-87EC-69FE-CE90-1D8AC39404A5}"/>
                </a:ext>
              </a:extLst>
            </p:cNvPr>
            <p:cNvSpPr>
              <a:spLocks/>
            </p:cNvSpPr>
            <p:nvPr/>
          </p:nvSpPr>
          <p:spPr bwMode="auto">
            <a:xfrm>
              <a:off x="3886" y="2213"/>
              <a:ext cx="42" cy="109"/>
            </a:xfrm>
            <a:custGeom>
              <a:avLst/>
              <a:gdLst>
                <a:gd name="T0" fmla="*/ 15 w 42"/>
                <a:gd name="T1" fmla="*/ 10 h 109"/>
                <a:gd name="T2" fmla="*/ 0 w 42"/>
                <a:gd name="T3" fmla="*/ 10 h 109"/>
                <a:gd name="T4" fmla="*/ 0 w 42"/>
                <a:gd name="T5" fmla="*/ 0 h 109"/>
                <a:gd name="T6" fmla="*/ 42 w 42"/>
                <a:gd name="T7" fmla="*/ 0 h 109"/>
                <a:gd name="T8" fmla="*/ 42 w 42"/>
                <a:gd name="T9" fmla="*/ 10 h 109"/>
                <a:gd name="T10" fmla="*/ 26 w 42"/>
                <a:gd name="T11" fmla="*/ 10 h 109"/>
                <a:gd name="T12" fmla="*/ 26 w 42"/>
                <a:gd name="T13" fmla="*/ 99 h 109"/>
                <a:gd name="T14" fmla="*/ 42 w 42"/>
                <a:gd name="T15" fmla="*/ 99 h 109"/>
                <a:gd name="T16" fmla="*/ 42 w 42"/>
                <a:gd name="T17" fmla="*/ 109 h 109"/>
                <a:gd name="T18" fmla="*/ 0 w 42"/>
                <a:gd name="T19" fmla="*/ 109 h 109"/>
                <a:gd name="T20" fmla="*/ 0 w 42"/>
                <a:gd name="T21" fmla="*/ 99 h 109"/>
                <a:gd name="T22" fmla="*/ 15 w 42"/>
                <a:gd name="T23" fmla="*/ 99 h 109"/>
                <a:gd name="T24" fmla="*/ 15 w 42"/>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109"/>
                <a:gd name="T41" fmla="*/ 42 w 42"/>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109">
                  <a:moveTo>
                    <a:pt x="15" y="10"/>
                  </a:moveTo>
                  <a:lnTo>
                    <a:pt x="0" y="10"/>
                  </a:lnTo>
                  <a:lnTo>
                    <a:pt x="0" y="0"/>
                  </a:lnTo>
                  <a:lnTo>
                    <a:pt x="42" y="0"/>
                  </a:lnTo>
                  <a:lnTo>
                    <a:pt x="42" y="10"/>
                  </a:lnTo>
                  <a:lnTo>
                    <a:pt x="26" y="10"/>
                  </a:lnTo>
                  <a:lnTo>
                    <a:pt x="26" y="99"/>
                  </a:lnTo>
                  <a:lnTo>
                    <a:pt x="42" y="99"/>
                  </a:lnTo>
                  <a:lnTo>
                    <a:pt x="42" y="109"/>
                  </a:lnTo>
                  <a:lnTo>
                    <a:pt x="0" y="109"/>
                  </a:lnTo>
                  <a:lnTo>
                    <a:pt x="0" y="99"/>
                  </a:lnTo>
                  <a:lnTo>
                    <a:pt x="15" y="99"/>
                  </a:lnTo>
                  <a:lnTo>
                    <a:pt x="15" y="10"/>
                  </a:lnTo>
                  <a:close/>
                </a:path>
              </a:pathLst>
            </a:custGeom>
            <a:solidFill>
              <a:srgbClr val="888A8D"/>
            </a:solidFill>
            <a:ln w="9525">
              <a:noFill/>
              <a:round/>
              <a:headEnd/>
              <a:tailEnd/>
            </a:ln>
          </p:spPr>
          <p:txBody>
            <a:bodyPr/>
            <a:lstStyle/>
            <a:p>
              <a:endParaRPr lang="de-DE"/>
            </a:p>
          </p:txBody>
        </p:sp>
        <p:sp>
          <p:nvSpPr>
            <p:cNvPr id="8" name="Freeform 10">
              <a:extLst>
                <a:ext uri="{FF2B5EF4-FFF2-40B4-BE49-F238E27FC236}">
                  <a16:creationId xmlns:a16="http://schemas.microsoft.com/office/drawing/2014/main" id="{9CC61B0E-86C6-B631-E1F6-D43C790AD8E9}"/>
                </a:ext>
              </a:extLst>
            </p:cNvPr>
            <p:cNvSpPr>
              <a:spLocks/>
            </p:cNvSpPr>
            <p:nvPr/>
          </p:nvSpPr>
          <p:spPr bwMode="auto">
            <a:xfrm>
              <a:off x="3971" y="2211"/>
              <a:ext cx="68" cy="112"/>
            </a:xfrm>
            <a:custGeom>
              <a:avLst/>
              <a:gdLst>
                <a:gd name="T0" fmla="*/ 56 w 68"/>
                <a:gd name="T1" fmla="*/ 0 h 112"/>
                <a:gd name="T2" fmla="*/ 68 w 68"/>
                <a:gd name="T3" fmla="*/ 2 h 112"/>
                <a:gd name="T4" fmla="*/ 35 w 68"/>
                <a:gd name="T5" fmla="*/ 112 h 112"/>
                <a:gd name="T6" fmla="*/ 32 w 68"/>
                <a:gd name="T7" fmla="*/ 112 h 112"/>
                <a:gd name="T8" fmla="*/ 0 w 68"/>
                <a:gd name="T9" fmla="*/ 2 h 112"/>
                <a:gd name="T10" fmla="*/ 11 w 68"/>
                <a:gd name="T11" fmla="*/ 0 h 112"/>
                <a:gd name="T12" fmla="*/ 34 w 68"/>
                <a:gd name="T13" fmla="*/ 81 h 112"/>
                <a:gd name="T14" fmla="*/ 56 w 68"/>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112"/>
                <a:gd name="T26" fmla="*/ 68 w 68"/>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112">
                  <a:moveTo>
                    <a:pt x="56" y="0"/>
                  </a:moveTo>
                  <a:lnTo>
                    <a:pt x="68" y="2"/>
                  </a:lnTo>
                  <a:lnTo>
                    <a:pt x="35" y="112"/>
                  </a:lnTo>
                  <a:lnTo>
                    <a:pt x="32" y="112"/>
                  </a:lnTo>
                  <a:lnTo>
                    <a:pt x="0" y="2"/>
                  </a:lnTo>
                  <a:lnTo>
                    <a:pt x="11" y="0"/>
                  </a:lnTo>
                  <a:lnTo>
                    <a:pt x="34" y="81"/>
                  </a:lnTo>
                  <a:lnTo>
                    <a:pt x="56" y="0"/>
                  </a:lnTo>
                  <a:close/>
                </a:path>
              </a:pathLst>
            </a:custGeom>
            <a:solidFill>
              <a:srgbClr val="888A8D"/>
            </a:solidFill>
            <a:ln w="9525">
              <a:noFill/>
              <a:round/>
              <a:headEnd/>
              <a:tailEnd/>
            </a:ln>
          </p:spPr>
          <p:txBody>
            <a:bodyPr/>
            <a:lstStyle/>
            <a:p>
              <a:endParaRPr lang="de-DE"/>
            </a:p>
          </p:txBody>
        </p:sp>
        <p:sp>
          <p:nvSpPr>
            <p:cNvPr id="9" name="Freeform 11">
              <a:extLst>
                <a:ext uri="{FF2B5EF4-FFF2-40B4-BE49-F238E27FC236}">
                  <a16:creationId xmlns:a16="http://schemas.microsoft.com/office/drawing/2014/main" id="{AACE06FB-2607-457E-FD3B-39ECDD7853A8}"/>
                </a:ext>
              </a:extLst>
            </p:cNvPr>
            <p:cNvSpPr>
              <a:spLocks/>
            </p:cNvSpPr>
            <p:nvPr/>
          </p:nvSpPr>
          <p:spPr bwMode="auto">
            <a:xfrm>
              <a:off x="4079" y="2213"/>
              <a:ext cx="53" cy="109"/>
            </a:xfrm>
            <a:custGeom>
              <a:avLst/>
              <a:gdLst>
                <a:gd name="T0" fmla="*/ 0 w 53"/>
                <a:gd name="T1" fmla="*/ 0 h 109"/>
                <a:gd name="T2" fmla="*/ 53 w 53"/>
                <a:gd name="T3" fmla="*/ 0 h 109"/>
                <a:gd name="T4" fmla="*/ 53 w 53"/>
                <a:gd name="T5" fmla="*/ 10 h 109"/>
                <a:gd name="T6" fmla="*/ 11 w 53"/>
                <a:gd name="T7" fmla="*/ 10 h 109"/>
                <a:gd name="T8" fmla="*/ 11 w 53"/>
                <a:gd name="T9" fmla="*/ 46 h 109"/>
                <a:gd name="T10" fmla="*/ 46 w 53"/>
                <a:gd name="T11" fmla="*/ 46 h 109"/>
                <a:gd name="T12" fmla="*/ 46 w 53"/>
                <a:gd name="T13" fmla="*/ 56 h 109"/>
                <a:gd name="T14" fmla="*/ 11 w 53"/>
                <a:gd name="T15" fmla="*/ 56 h 109"/>
                <a:gd name="T16" fmla="*/ 11 w 53"/>
                <a:gd name="T17" fmla="*/ 99 h 109"/>
                <a:gd name="T18" fmla="*/ 53 w 53"/>
                <a:gd name="T19" fmla="*/ 99 h 109"/>
                <a:gd name="T20" fmla="*/ 53 w 53"/>
                <a:gd name="T21" fmla="*/ 109 h 109"/>
                <a:gd name="T22" fmla="*/ 0 w 53"/>
                <a:gd name="T23" fmla="*/ 109 h 109"/>
                <a:gd name="T24" fmla="*/ 0 w 53"/>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109"/>
                <a:gd name="T41" fmla="*/ 53 w 53"/>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109">
                  <a:moveTo>
                    <a:pt x="0" y="0"/>
                  </a:moveTo>
                  <a:lnTo>
                    <a:pt x="53" y="0"/>
                  </a:lnTo>
                  <a:lnTo>
                    <a:pt x="53" y="10"/>
                  </a:lnTo>
                  <a:lnTo>
                    <a:pt x="11" y="10"/>
                  </a:lnTo>
                  <a:lnTo>
                    <a:pt x="11" y="46"/>
                  </a:lnTo>
                  <a:lnTo>
                    <a:pt x="46" y="46"/>
                  </a:lnTo>
                  <a:lnTo>
                    <a:pt x="46" y="56"/>
                  </a:lnTo>
                  <a:lnTo>
                    <a:pt x="11" y="56"/>
                  </a:lnTo>
                  <a:lnTo>
                    <a:pt x="11" y="99"/>
                  </a:lnTo>
                  <a:lnTo>
                    <a:pt x="53" y="99"/>
                  </a:lnTo>
                  <a:lnTo>
                    <a:pt x="53" y="109"/>
                  </a:lnTo>
                  <a:lnTo>
                    <a:pt x="0" y="109"/>
                  </a:lnTo>
                  <a:lnTo>
                    <a:pt x="0" y="0"/>
                  </a:lnTo>
                  <a:close/>
                </a:path>
              </a:pathLst>
            </a:custGeom>
            <a:solidFill>
              <a:srgbClr val="888A8D"/>
            </a:solidFill>
            <a:ln w="9525">
              <a:noFill/>
              <a:round/>
              <a:headEnd/>
              <a:tailEnd/>
            </a:ln>
          </p:spPr>
          <p:txBody>
            <a:bodyPr/>
            <a:lstStyle/>
            <a:p>
              <a:endParaRPr lang="de-DE"/>
            </a:p>
          </p:txBody>
        </p:sp>
        <p:sp>
          <p:nvSpPr>
            <p:cNvPr id="10" name="Freeform 12">
              <a:extLst>
                <a:ext uri="{FF2B5EF4-FFF2-40B4-BE49-F238E27FC236}">
                  <a16:creationId xmlns:a16="http://schemas.microsoft.com/office/drawing/2014/main" id="{555044FB-3559-BB2D-31E7-7EDB7C0D6C2E}"/>
                </a:ext>
              </a:extLst>
            </p:cNvPr>
            <p:cNvSpPr>
              <a:spLocks noEditPoints="1"/>
            </p:cNvSpPr>
            <p:nvPr/>
          </p:nvSpPr>
          <p:spPr bwMode="auto">
            <a:xfrm>
              <a:off x="4177" y="2213"/>
              <a:ext cx="58" cy="110"/>
            </a:xfrm>
            <a:custGeom>
              <a:avLst/>
              <a:gdLst>
                <a:gd name="T0" fmla="*/ 27 w 58"/>
                <a:gd name="T1" fmla="*/ 51 h 110"/>
                <a:gd name="T2" fmla="*/ 30 w 58"/>
                <a:gd name="T3" fmla="*/ 50 h 110"/>
                <a:gd name="T4" fmla="*/ 34 w 58"/>
                <a:gd name="T5" fmla="*/ 49 h 110"/>
                <a:gd name="T6" fmla="*/ 36 w 58"/>
                <a:gd name="T7" fmla="*/ 48 h 110"/>
                <a:gd name="T8" fmla="*/ 38 w 58"/>
                <a:gd name="T9" fmla="*/ 45 h 110"/>
                <a:gd name="T10" fmla="*/ 40 w 58"/>
                <a:gd name="T11" fmla="*/ 42 h 110"/>
                <a:gd name="T12" fmla="*/ 42 w 58"/>
                <a:gd name="T13" fmla="*/ 39 h 110"/>
                <a:gd name="T14" fmla="*/ 42 w 58"/>
                <a:gd name="T15" fmla="*/ 34 h 110"/>
                <a:gd name="T16" fmla="*/ 43 w 58"/>
                <a:gd name="T17" fmla="*/ 29 h 110"/>
                <a:gd name="T18" fmla="*/ 42 w 58"/>
                <a:gd name="T19" fmla="*/ 24 h 110"/>
                <a:gd name="T20" fmla="*/ 41 w 58"/>
                <a:gd name="T21" fmla="*/ 20 h 110"/>
                <a:gd name="T22" fmla="*/ 40 w 58"/>
                <a:gd name="T23" fmla="*/ 16 h 110"/>
                <a:gd name="T24" fmla="*/ 38 w 58"/>
                <a:gd name="T25" fmla="*/ 14 h 110"/>
                <a:gd name="T26" fmla="*/ 35 w 58"/>
                <a:gd name="T27" fmla="*/ 12 h 110"/>
                <a:gd name="T28" fmla="*/ 32 w 58"/>
                <a:gd name="T29" fmla="*/ 11 h 110"/>
                <a:gd name="T30" fmla="*/ 28 w 58"/>
                <a:gd name="T31" fmla="*/ 10 h 110"/>
                <a:gd name="T32" fmla="*/ 24 w 58"/>
                <a:gd name="T33" fmla="*/ 10 h 110"/>
                <a:gd name="T34" fmla="*/ 11 w 58"/>
                <a:gd name="T35" fmla="*/ 51 h 110"/>
                <a:gd name="T36" fmla="*/ 48 w 58"/>
                <a:gd name="T37" fmla="*/ 110 h 110"/>
                <a:gd name="T38" fmla="*/ 11 w 58"/>
                <a:gd name="T39" fmla="*/ 60 h 110"/>
                <a:gd name="T40" fmla="*/ 0 w 58"/>
                <a:gd name="T41" fmla="*/ 109 h 110"/>
                <a:gd name="T42" fmla="*/ 30 w 58"/>
                <a:gd name="T43" fmla="*/ 0 h 110"/>
                <a:gd name="T44" fmla="*/ 34 w 58"/>
                <a:gd name="T45" fmla="*/ 0 h 110"/>
                <a:gd name="T46" fmla="*/ 38 w 58"/>
                <a:gd name="T47" fmla="*/ 2 h 110"/>
                <a:gd name="T48" fmla="*/ 42 w 58"/>
                <a:gd name="T49" fmla="*/ 4 h 110"/>
                <a:gd name="T50" fmla="*/ 46 w 58"/>
                <a:gd name="T51" fmla="*/ 7 h 110"/>
                <a:gd name="T52" fmla="*/ 49 w 58"/>
                <a:gd name="T53" fmla="*/ 11 h 110"/>
                <a:gd name="T54" fmla="*/ 52 w 58"/>
                <a:gd name="T55" fmla="*/ 16 h 110"/>
                <a:gd name="T56" fmla="*/ 54 w 58"/>
                <a:gd name="T57" fmla="*/ 22 h 110"/>
                <a:gd name="T58" fmla="*/ 54 w 58"/>
                <a:gd name="T59" fmla="*/ 29 h 110"/>
                <a:gd name="T60" fmla="*/ 53 w 58"/>
                <a:gd name="T61" fmla="*/ 39 h 110"/>
                <a:gd name="T62" fmla="*/ 52 w 58"/>
                <a:gd name="T63" fmla="*/ 43 h 110"/>
                <a:gd name="T64" fmla="*/ 50 w 58"/>
                <a:gd name="T65" fmla="*/ 48 h 110"/>
                <a:gd name="T66" fmla="*/ 47 w 58"/>
                <a:gd name="T67" fmla="*/ 52 h 110"/>
                <a:gd name="T68" fmla="*/ 44 w 58"/>
                <a:gd name="T69" fmla="*/ 55 h 110"/>
                <a:gd name="T70" fmla="*/ 40 w 58"/>
                <a:gd name="T71" fmla="*/ 57 h 110"/>
                <a:gd name="T72" fmla="*/ 35 w 58"/>
                <a:gd name="T73" fmla="*/ 60 h 110"/>
                <a:gd name="T74" fmla="*/ 51 w 58"/>
                <a:gd name="T75" fmla="*/ 110 h 1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110"/>
                <a:gd name="T116" fmla="*/ 58 w 58"/>
                <a:gd name="T117" fmla="*/ 110 h 1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110">
                  <a:moveTo>
                    <a:pt x="11" y="51"/>
                  </a:moveTo>
                  <a:lnTo>
                    <a:pt x="27" y="51"/>
                  </a:lnTo>
                  <a:lnTo>
                    <a:pt x="29" y="50"/>
                  </a:lnTo>
                  <a:lnTo>
                    <a:pt x="30" y="50"/>
                  </a:lnTo>
                  <a:lnTo>
                    <a:pt x="32" y="50"/>
                  </a:lnTo>
                  <a:lnTo>
                    <a:pt x="34" y="49"/>
                  </a:lnTo>
                  <a:lnTo>
                    <a:pt x="35" y="48"/>
                  </a:lnTo>
                  <a:lnTo>
                    <a:pt x="36" y="48"/>
                  </a:lnTo>
                  <a:lnTo>
                    <a:pt x="38" y="46"/>
                  </a:lnTo>
                  <a:lnTo>
                    <a:pt x="38" y="45"/>
                  </a:lnTo>
                  <a:lnTo>
                    <a:pt x="40" y="44"/>
                  </a:lnTo>
                  <a:lnTo>
                    <a:pt x="40" y="42"/>
                  </a:lnTo>
                  <a:lnTo>
                    <a:pt x="41" y="41"/>
                  </a:lnTo>
                  <a:lnTo>
                    <a:pt x="42" y="39"/>
                  </a:lnTo>
                  <a:lnTo>
                    <a:pt x="42" y="36"/>
                  </a:lnTo>
                  <a:lnTo>
                    <a:pt x="42" y="34"/>
                  </a:lnTo>
                  <a:lnTo>
                    <a:pt x="43" y="31"/>
                  </a:lnTo>
                  <a:lnTo>
                    <a:pt x="43" y="29"/>
                  </a:lnTo>
                  <a:lnTo>
                    <a:pt x="43" y="26"/>
                  </a:lnTo>
                  <a:lnTo>
                    <a:pt x="42" y="24"/>
                  </a:lnTo>
                  <a:lnTo>
                    <a:pt x="42" y="22"/>
                  </a:lnTo>
                  <a:lnTo>
                    <a:pt x="41" y="20"/>
                  </a:lnTo>
                  <a:lnTo>
                    <a:pt x="41" y="18"/>
                  </a:lnTo>
                  <a:lnTo>
                    <a:pt x="40" y="16"/>
                  </a:lnTo>
                  <a:lnTo>
                    <a:pt x="39" y="15"/>
                  </a:lnTo>
                  <a:lnTo>
                    <a:pt x="38" y="14"/>
                  </a:lnTo>
                  <a:lnTo>
                    <a:pt x="36" y="13"/>
                  </a:lnTo>
                  <a:lnTo>
                    <a:pt x="35" y="12"/>
                  </a:lnTo>
                  <a:lnTo>
                    <a:pt x="34" y="11"/>
                  </a:lnTo>
                  <a:lnTo>
                    <a:pt x="32" y="11"/>
                  </a:lnTo>
                  <a:lnTo>
                    <a:pt x="30" y="10"/>
                  </a:lnTo>
                  <a:lnTo>
                    <a:pt x="28" y="10"/>
                  </a:lnTo>
                  <a:lnTo>
                    <a:pt x="26" y="10"/>
                  </a:lnTo>
                  <a:lnTo>
                    <a:pt x="24" y="10"/>
                  </a:lnTo>
                  <a:lnTo>
                    <a:pt x="11" y="10"/>
                  </a:lnTo>
                  <a:lnTo>
                    <a:pt x="11" y="51"/>
                  </a:lnTo>
                  <a:close/>
                  <a:moveTo>
                    <a:pt x="51" y="110"/>
                  </a:moveTo>
                  <a:lnTo>
                    <a:pt x="48" y="110"/>
                  </a:lnTo>
                  <a:lnTo>
                    <a:pt x="23" y="60"/>
                  </a:lnTo>
                  <a:lnTo>
                    <a:pt x="11" y="60"/>
                  </a:lnTo>
                  <a:lnTo>
                    <a:pt x="11" y="109"/>
                  </a:lnTo>
                  <a:lnTo>
                    <a:pt x="0" y="109"/>
                  </a:lnTo>
                  <a:lnTo>
                    <a:pt x="0" y="0"/>
                  </a:lnTo>
                  <a:lnTo>
                    <a:pt x="30" y="0"/>
                  </a:lnTo>
                  <a:lnTo>
                    <a:pt x="32" y="0"/>
                  </a:lnTo>
                  <a:lnTo>
                    <a:pt x="34" y="0"/>
                  </a:lnTo>
                  <a:lnTo>
                    <a:pt x="36" y="1"/>
                  </a:lnTo>
                  <a:lnTo>
                    <a:pt x="38" y="2"/>
                  </a:lnTo>
                  <a:lnTo>
                    <a:pt x="40" y="3"/>
                  </a:lnTo>
                  <a:lnTo>
                    <a:pt x="42" y="4"/>
                  </a:lnTo>
                  <a:lnTo>
                    <a:pt x="44" y="5"/>
                  </a:lnTo>
                  <a:lnTo>
                    <a:pt x="46" y="7"/>
                  </a:lnTo>
                  <a:lnTo>
                    <a:pt x="48" y="9"/>
                  </a:lnTo>
                  <a:lnTo>
                    <a:pt x="49" y="11"/>
                  </a:lnTo>
                  <a:lnTo>
                    <a:pt x="51" y="13"/>
                  </a:lnTo>
                  <a:lnTo>
                    <a:pt x="52" y="16"/>
                  </a:lnTo>
                  <a:lnTo>
                    <a:pt x="53" y="19"/>
                  </a:lnTo>
                  <a:lnTo>
                    <a:pt x="54" y="22"/>
                  </a:lnTo>
                  <a:lnTo>
                    <a:pt x="54" y="25"/>
                  </a:lnTo>
                  <a:lnTo>
                    <a:pt x="54" y="29"/>
                  </a:lnTo>
                  <a:lnTo>
                    <a:pt x="54" y="34"/>
                  </a:lnTo>
                  <a:lnTo>
                    <a:pt x="53" y="39"/>
                  </a:lnTo>
                  <a:lnTo>
                    <a:pt x="52" y="41"/>
                  </a:lnTo>
                  <a:lnTo>
                    <a:pt x="52" y="43"/>
                  </a:lnTo>
                  <a:lnTo>
                    <a:pt x="51" y="45"/>
                  </a:lnTo>
                  <a:lnTo>
                    <a:pt x="50" y="48"/>
                  </a:lnTo>
                  <a:lnTo>
                    <a:pt x="49" y="50"/>
                  </a:lnTo>
                  <a:lnTo>
                    <a:pt x="47" y="52"/>
                  </a:lnTo>
                  <a:lnTo>
                    <a:pt x="46" y="53"/>
                  </a:lnTo>
                  <a:lnTo>
                    <a:pt x="44" y="55"/>
                  </a:lnTo>
                  <a:lnTo>
                    <a:pt x="42" y="56"/>
                  </a:lnTo>
                  <a:lnTo>
                    <a:pt x="40" y="57"/>
                  </a:lnTo>
                  <a:lnTo>
                    <a:pt x="38" y="59"/>
                  </a:lnTo>
                  <a:lnTo>
                    <a:pt x="35" y="60"/>
                  </a:lnTo>
                  <a:lnTo>
                    <a:pt x="58" y="106"/>
                  </a:lnTo>
                  <a:lnTo>
                    <a:pt x="51" y="110"/>
                  </a:lnTo>
                  <a:close/>
                </a:path>
              </a:pathLst>
            </a:custGeom>
            <a:solidFill>
              <a:srgbClr val="888A8D"/>
            </a:solidFill>
            <a:ln w="9525">
              <a:noFill/>
              <a:round/>
              <a:headEnd/>
              <a:tailEnd/>
            </a:ln>
          </p:spPr>
          <p:txBody>
            <a:bodyPr/>
            <a:lstStyle/>
            <a:p>
              <a:endParaRPr lang="de-DE"/>
            </a:p>
          </p:txBody>
        </p:sp>
        <p:sp>
          <p:nvSpPr>
            <p:cNvPr id="11" name="Freeform 13">
              <a:extLst>
                <a:ext uri="{FF2B5EF4-FFF2-40B4-BE49-F238E27FC236}">
                  <a16:creationId xmlns:a16="http://schemas.microsoft.com/office/drawing/2014/main" id="{0418D3FF-3391-B5D6-4E19-5C821098AF32}"/>
                </a:ext>
              </a:extLst>
            </p:cNvPr>
            <p:cNvSpPr>
              <a:spLocks/>
            </p:cNvSpPr>
            <p:nvPr/>
          </p:nvSpPr>
          <p:spPr bwMode="auto">
            <a:xfrm>
              <a:off x="4269" y="2211"/>
              <a:ext cx="56" cy="112"/>
            </a:xfrm>
            <a:custGeom>
              <a:avLst/>
              <a:gdLst>
                <a:gd name="T0" fmla="*/ 42 w 56"/>
                <a:gd name="T1" fmla="*/ 21 h 112"/>
                <a:gd name="T2" fmla="*/ 38 w 56"/>
                <a:gd name="T3" fmla="*/ 15 h 112"/>
                <a:gd name="T4" fmla="*/ 35 w 56"/>
                <a:gd name="T5" fmla="*/ 12 h 112"/>
                <a:gd name="T6" fmla="*/ 31 w 56"/>
                <a:gd name="T7" fmla="*/ 11 h 112"/>
                <a:gd name="T8" fmla="*/ 25 w 56"/>
                <a:gd name="T9" fmla="*/ 11 h 112"/>
                <a:gd name="T10" fmla="*/ 21 w 56"/>
                <a:gd name="T11" fmla="*/ 13 h 112"/>
                <a:gd name="T12" fmla="*/ 18 w 56"/>
                <a:gd name="T13" fmla="*/ 16 h 112"/>
                <a:gd name="T14" fmla="*/ 14 w 56"/>
                <a:gd name="T15" fmla="*/ 25 h 112"/>
                <a:gd name="T16" fmla="*/ 15 w 56"/>
                <a:gd name="T17" fmla="*/ 34 h 112"/>
                <a:gd name="T18" fmla="*/ 16 w 56"/>
                <a:gd name="T19" fmla="*/ 37 h 112"/>
                <a:gd name="T20" fmla="*/ 23 w 56"/>
                <a:gd name="T21" fmla="*/ 44 h 112"/>
                <a:gd name="T22" fmla="*/ 38 w 56"/>
                <a:gd name="T23" fmla="*/ 53 h 112"/>
                <a:gd name="T24" fmla="*/ 47 w 56"/>
                <a:gd name="T25" fmla="*/ 59 h 112"/>
                <a:gd name="T26" fmla="*/ 51 w 56"/>
                <a:gd name="T27" fmla="*/ 65 h 112"/>
                <a:gd name="T28" fmla="*/ 55 w 56"/>
                <a:gd name="T29" fmla="*/ 71 h 112"/>
                <a:gd name="T30" fmla="*/ 56 w 56"/>
                <a:gd name="T31" fmla="*/ 79 h 112"/>
                <a:gd name="T32" fmla="*/ 56 w 56"/>
                <a:gd name="T33" fmla="*/ 87 h 112"/>
                <a:gd name="T34" fmla="*/ 54 w 56"/>
                <a:gd name="T35" fmla="*/ 95 h 112"/>
                <a:gd name="T36" fmla="*/ 51 w 56"/>
                <a:gd name="T37" fmla="*/ 101 h 112"/>
                <a:gd name="T38" fmla="*/ 46 w 56"/>
                <a:gd name="T39" fmla="*/ 106 h 112"/>
                <a:gd name="T40" fmla="*/ 40 w 56"/>
                <a:gd name="T41" fmla="*/ 110 h 112"/>
                <a:gd name="T42" fmla="*/ 21 w 56"/>
                <a:gd name="T43" fmla="*/ 112 h 112"/>
                <a:gd name="T44" fmla="*/ 14 w 56"/>
                <a:gd name="T45" fmla="*/ 109 h 112"/>
                <a:gd name="T46" fmla="*/ 9 w 56"/>
                <a:gd name="T47" fmla="*/ 105 h 112"/>
                <a:gd name="T48" fmla="*/ 5 w 56"/>
                <a:gd name="T49" fmla="*/ 100 h 112"/>
                <a:gd name="T50" fmla="*/ 2 w 56"/>
                <a:gd name="T51" fmla="*/ 93 h 112"/>
                <a:gd name="T52" fmla="*/ 11 w 56"/>
                <a:gd name="T53" fmla="*/ 81 h 112"/>
                <a:gd name="T54" fmla="*/ 13 w 56"/>
                <a:gd name="T55" fmla="*/ 91 h 112"/>
                <a:gd name="T56" fmla="*/ 16 w 56"/>
                <a:gd name="T57" fmla="*/ 96 h 112"/>
                <a:gd name="T58" fmla="*/ 19 w 56"/>
                <a:gd name="T59" fmla="*/ 100 h 112"/>
                <a:gd name="T60" fmla="*/ 24 w 56"/>
                <a:gd name="T61" fmla="*/ 102 h 112"/>
                <a:gd name="T62" fmla="*/ 31 w 56"/>
                <a:gd name="T63" fmla="*/ 102 h 112"/>
                <a:gd name="T64" fmla="*/ 36 w 56"/>
                <a:gd name="T65" fmla="*/ 101 h 112"/>
                <a:gd name="T66" fmla="*/ 40 w 56"/>
                <a:gd name="T67" fmla="*/ 99 h 112"/>
                <a:gd name="T68" fmla="*/ 42 w 56"/>
                <a:gd name="T69" fmla="*/ 95 h 112"/>
                <a:gd name="T70" fmla="*/ 44 w 56"/>
                <a:gd name="T71" fmla="*/ 90 h 112"/>
                <a:gd name="T72" fmla="*/ 45 w 56"/>
                <a:gd name="T73" fmla="*/ 83 h 112"/>
                <a:gd name="T74" fmla="*/ 44 w 56"/>
                <a:gd name="T75" fmla="*/ 76 h 112"/>
                <a:gd name="T76" fmla="*/ 42 w 56"/>
                <a:gd name="T77" fmla="*/ 70 h 112"/>
                <a:gd name="T78" fmla="*/ 36 w 56"/>
                <a:gd name="T79" fmla="*/ 64 h 112"/>
                <a:gd name="T80" fmla="*/ 24 w 56"/>
                <a:gd name="T81" fmla="*/ 57 h 112"/>
                <a:gd name="T82" fmla="*/ 12 w 56"/>
                <a:gd name="T83" fmla="*/ 49 h 112"/>
                <a:gd name="T84" fmla="*/ 7 w 56"/>
                <a:gd name="T85" fmla="*/ 43 h 112"/>
                <a:gd name="T86" fmla="*/ 4 w 56"/>
                <a:gd name="T87" fmla="*/ 36 h 112"/>
                <a:gd name="T88" fmla="*/ 3 w 56"/>
                <a:gd name="T89" fmla="*/ 28 h 112"/>
                <a:gd name="T90" fmla="*/ 4 w 56"/>
                <a:gd name="T91" fmla="*/ 20 h 112"/>
                <a:gd name="T92" fmla="*/ 7 w 56"/>
                <a:gd name="T93" fmla="*/ 13 h 112"/>
                <a:gd name="T94" fmla="*/ 12 w 56"/>
                <a:gd name="T95" fmla="*/ 7 h 112"/>
                <a:gd name="T96" fmla="*/ 18 w 56"/>
                <a:gd name="T97" fmla="*/ 3 h 112"/>
                <a:gd name="T98" fmla="*/ 26 w 56"/>
                <a:gd name="T99" fmla="*/ 1 h 112"/>
                <a:gd name="T100" fmla="*/ 34 w 56"/>
                <a:gd name="T101" fmla="*/ 1 h 112"/>
                <a:gd name="T102" fmla="*/ 41 w 56"/>
                <a:gd name="T103" fmla="*/ 3 h 112"/>
                <a:gd name="T104" fmla="*/ 47 w 56"/>
                <a:gd name="T105" fmla="*/ 8 h 112"/>
                <a:gd name="T106" fmla="*/ 51 w 56"/>
                <a:gd name="T107" fmla="*/ 13 h 112"/>
                <a:gd name="T108" fmla="*/ 54 w 56"/>
                <a:gd name="T109" fmla="*/ 20 h 112"/>
                <a:gd name="T110" fmla="*/ 44 w 56"/>
                <a:gd name="T111" fmla="*/ 27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
                <a:gd name="T169" fmla="*/ 0 h 112"/>
                <a:gd name="T170" fmla="*/ 56 w 56"/>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 h="112">
                  <a:moveTo>
                    <a:pt x="44" y="27"/>
                  </a:moveTo>
                  <a:lnTo>
                    <a:pt x="43" y="24"/>
                  </a:lnTo>
                  <a:lnTo>
                    <a:pt x="42" y="21"/>
                  </a:lnTo>
                  <a:lnTo>
                    <a:pt x="41" y="18"/>
                  </a:lnTo>
                  <a:lnTo>
                    <a:pt x="39" y="16"/>
                  </a:lnTo>
                  <a:lnTo>
                    <a:pt x="38" y="15"/>
                  </a:lnTo>
                  <a:lnTo>
                    <a:pt x="37" y="14"/>
                  </a:lnTo>
                  <a:lnTo>
                    <a:pt x="36" y="13"/>
                  </a:lnTo>
                  <a:lnTo>
                    <a:pt x="35" y="12"/>
                  </a:lnTo>
                  <a:lnTo>
                    <a:pt x="34" y="12"/>
                  </a:lnTo>
                  <a:lnTo>
                    <a:pt x="32" y="11"/>
                  </a:lnTo>
                  <a:lnTo>
                    <a:pt x="31" y="11"/>
                  </a:lnTo>
                  <a:lnTo>
                    <a:pt x="29" y="11"/>
                  </a:lnTo>
                  <a:lnTo>
                    <a:pt x="27" y="11"/>
                  </a:lnTo>
                  <a:lnTo>
                    <a:pt x="25" y="11"/>
                  </a:lnTo>
                  <a:lnTo>
                    <a:pt x="24" y="12"/>
                  </a:lnTo>
                  <a:lnTo>
                    <a:pt x="22" y="12"/>
                  </a:lnTo>
                  <a:lnTo>
                    <a:pt x="21" y="13"/>
                  </a:lnTo>
                  <a:lnTo>
                    <a:pt x="20" y="14"/>
                  </a:lnTo>
                  <a:lnTo>
                    <a:pt x="19" y="15"/>
                  </a:lnTo>
                  <a:lnTo>
                    <a:pt x="18" y="16"/>
                  </a:lnTo>
                  <a:lnTo>
                    <a:pt x="16" y="19"/>
                  </a:lnTo>
                  <a:lnTo>
                    <a:pt x="15" y="22"/>
                  </a:lnTo>
                  <a:lnTo>
                    <a:pt x="14" y="25"/>
                  </a:lnTo>
                  <a:lnTo>
                    <a:pt x="14" y="28"/>
                  </a:lnTo>
                  <a:lnTo>
                    <a:pt x="14" y="31"/>
                  </a:lnTo>
                  <a:lnTo>
                    <a:pt x="15" y="34"/>
                  </a:lnTo>
                  <a:lnTo>
                    <a:pt x="15" y="35"/>
                  </a:lnTo>
                  <a:lnTo>
                    <a:pt x="16" y="36"/>
                  </a:lnTo>
                  <a:lnTo>
                    <a:pt x="16" y="37"/>
                  </a:lnTo>
                  <a:lnTo>
                    <a:pt x="17" y="39"/>
                  </a:lnTo>
                  <a:lnTo>
                    <a:pt x="20" y="41"/>
                  </a:lnTo>
                  <a:lnTo>
                    <a:pt x="23" y="44"/>
                  </a:lnTo>
                  <a:lnTo>
                    <a:pt x="28" y="47"/>
                  </a:lnTo>
                  <a:lnTo>
                    <a:pt x="34" y="50"/>
                  </a:lnTo>
                  <a:lnTo>
                    <a:pt x="38" y="53"/>
                  </a:lnTo>
                  <a:lnTo>
                    <a:pt x="43" y="56"/>
                  </a:lnTo>
                  <a:lnTo>
                    <a:pt x="45" y="58"/>
                  </a:lnTo>
                  <a:lnTo>
                    <a:pt x="47" y="59"/>
                  </a:lnTo>
                  <a:lnTo>
                    <a:pt x="48" y="61"/>
                  </a:lnTo>
                  <a:lnTo>
                    <a:pt x="50" y="63"/>
                  </a:lnTo>
                  <a:lnTo>
                    <a:pt x="51" y="65"/>
                  </a:lnTo>
                  <a:lnTo>
                    <a:pt x="53" y="67"/>
                  </a:lnTo>
                  <a:lnTo>
                    <a:pt x="54" y="69"/>
                  </a:lnTo>
                  <a:lnTo>
                    <a:pt x="55" y="71"/>
                  </a:lnTo>
                  <a:lnTo>
                    <a:pt x="55" y="73"/>
                  </a:lnTo>
                  <a:lnTo>
                    <a:pt x="56" y="76"/>
                  </a:lnTo>
                  <a:lnTo>
                    <a:pt x="56" y="79"/>
                  </a:lnTo>
                  <a:lnTo>
                    <a:pt x="56" y="82"/>
                  </a:lnTo>
                  <a:lnTo>
                    <a:pt x="56" y="84"/>
                  </a:lnTo>
                  <a:lnTo>
                    <a:pt x="56" y="87"/>
                  </a:lnTo>
                  <a:lnTo>
                    <a:pt x="56" y="90"/>
                  </a:lnTo>
                  <a:lnTo>
                    <a:pt x="55" y="92"/>
                  </a:lnTo>
                  <a:lnTo>
                    <a:pt x="54" y="95"/>
                  </a:lnTo>
                  <a:lnTo>
                    <a:pt x="53" y="97"/>
                  </a:lnTo>
                  <a:lnTo>
                    <a:pt x="52" y="99"/>
                  </a:lnTo>
                  <a:lnTo>
                    <a:pt x="51" y="101"/>
                  </a:lnTo>
                  <a:lnTo>
                    <a:pt x="50" y="103"/>
                  </a:lnTo>
                  <a:lnTo>
                    <a:pt x="48" y="105"/>
                  </a:lnTo>
                  <a:lnTo>
                    <a:pt x="46" y="106"/>
                  </a:lnTo>
                  <a:lnTo>
                    <a:pt x="44" y="108"/>
                  </a:lnTo>
                  <a:lnTo>
                    <a:pt x="42" y="109"/>
                  </a:lnTo>
                  <a:lnTo>
                    <a:pt x="40" y="110"/>
                  </a:lnTo>
                  <a:lnTo>
                    <a:pt x="38" y="111"/>
                  </a:lnTo>
                  <a:lnTo>
                    <a:pt x="35" y="112"/>
                  </a:lnTo>
                  <a:lnTo>
                    <a:pt x="21" y="112"/>
                  </a:lnTo>
                  <a:lnTo>
                    <a:pt x="19" y="111"/>
                  </a:lnTo>
                  <a:lnTo>
                    <a:pt x="16" y="110"/>
                  </a:lnTo>
                  <a:lnTo>
                    <a:pt x="14" y="109"/>
                  </a:lnTo>
                  <a:lnTo>
                    <a:pt x="12" y="108"/>
                  </a:lnTo>
                  <a:lnTo>
                    <a:pt x="10" y="107"/>
                  </a:lnTo>
                  <a:lnTo>
                    <a:pt x="9" y="105"/>
                  </a:lnTo>
                  <a:lnTo>
                    <a:pt x="7" y="104"/>
                  </a:lnTo>
                  <a:lnTo>
                    <a:pt x="6" y="102"/>
                  </a:lnTo>
                  <a:lnTo>
                    <a:pt x="5" y="100"/>
                  </a:lnTo>
                  <a:lnTo>
                    <a:pt x="4" y="98"/>
                  </a:lnTo>
                  <a:lnTo>
                    <a:pt x="3" y="95"/>
                  </a:lnTo>
                  <a:lnTo>
                    <a:pt x="2" y="93"/>
                  </a:lnTo>
                  <a:lnTo>
                    <a:pt x="1" y="88"/>
                  </a:lnTo>
                  <a:lnTo>
                    <a:pt x="0" y="82"/>
                  </a:lnTo>
                  <a:lnTo>
                    <a:pt x="11" y="81"/>
                  </a:lnTo>
                  <a:lnTo>
                    <a:pt x="12" y="85"/>
                  </a:lnTo>
                  <a:lnTo>
                    <a:pt x="13" y="89"/>
                  </a:lnTo>
                  <a:lnTo>
                    <a:pt x="13" y="91"/>
                  </a:lnTo>
                  <a:lnTo>
                    <a:pt x="14" y="93"/>
                  </a:lnTo>
                  <a:lnTo>
                    <a:pt x="15" y="95"/>
                  </a:lnTo>
                  <a:lnTo>
                    <a:pt x="16" y="96"/>
                  </a:lnTo>
                  <a:lnTo>
                    <a:pt x="17" y="97"/>
                  </a:lnTo>
                  <a:lnTo>
                    <a:pt x="18" y="99"/>
                  </a:lnTo>
                  <a:lnTo>
                    <a:pt x="19" y="100"/>
                  </a:lnTo>
                  <a:lnTo>
                    <a:pt x="21" y="101"/>
                  </a:lnTo>
                  <a:lnTo>
                    <a:pt x="22" y="101"/>
                  </a:lnTo>
                  <a:lnTo>
                    <a:pt x="24" y="102"/>
                  </a:lnTo>
                  <a:lnTo>
                    <a:pt x="26" y="102"/>
                  </a:lnTo>
                  <a:lnTo>
                    <a:pt x="29" y="102"/>
                  </a:lnTo>
                  <a:lnTo>
                    <a:pt x="31" y="102"/>
                  </a:lnTo>
                  <a:lnTo>
                    <a:pt x="32" y="102"/>
                  </a:lnTo>
                  <a:lnTo>
                    <a:pt x="34" y="102"/>
                  </a:lnTo>
                  <a:lnTo>
                    <a:pt x="36" y="101"/>
                  </a:lnTo>
                  <a:lnTo>
                    <a:pt x="37" y="100"/>
                  </a:lnTo>
                  <a:lnTo>
                    <a:pt x="38" y="99"/>
                  </a:lnTo>
                  <a:lnTo>
                    <a:pt x="40" y="99"/>
                  </a:lnTo>
                  <a:lnTo>
                    <a:pt x="41" y="97"/>
                  </a:lnTo>
                  <a:lnTo>
                    <a:pt x="42" y="96"/>
                  </a:lnTo>
                  <a:lnTo>
                    <a:pt x="42" y="95"/>
                  </a:lnTo>
                  <a:lnTo>
                    <a:pt x="43" y="93"/>
                  </a:lnTo>
                  <a:lnTo>
                    <a:pt x="44" y="91"/>
                  </a:lnTo>
                  <a:lnTo>
                    <a:pt x="44" y="90"/>
                  </a:lnTo>
                  <a:lnTo>
                    <a:pt x="45" y="87"/>
                  </a:lnTo>
                  <a:lnTo>
                    <a:pt x="45" y="85"/>
                  </a:lnTo>
                  <a:lnTo>
                    <a:pt x="45" y="83"/>
                  </a:lnTo>
                  <a:lnTo>
                    <a:pt x="45" y="80"/>
                  </a:lnTo>
                  <a:lnTo>
                    <a:pt x="45" y="78"/>
                  </a:lnTo>
                  <a:lnTo>
                    <a:pt x="44" y="76"/>
                  </a:lnTo>
                  <a:lnTo>
                    <a:pt x="44" y="74"/>
                  </a:lnTo>
                  <a:lnTo>
                    <a:pt x="43" y="72"/>
                  </a:lnTo>
                  <a:lnTo>
                    <a:pt x="42" y="70"/>
                  </a:lnTo>
                  <a:lnTo>
                    <a:pt x="40" y="68"/>
                  </a:lnTo>
                  <a:lnTo>
                    <a:pt x="39" y="67"/>
                  </a:lnTo>
                  <a:lnTo>
                    <a:pt x="36" y="64"/>
                  </a:lnTo>
                  <a:lnTo>
                    <a:pt x="32" y="62"/>
                  </a:lnTo>
                  <a:lnTo>
                    <a:pt x="29" y="59"/>
                  </a:lnTo>
                  <a:lnTo>
                    <a:pt x="24" y="57"/>
                  </a:lnTo>
                  <a:lnTo>
                    <a:pt x="20" y="54"/>
                  </a:lnTo>
                  <a:lnTo>
                    <a:pt x="16" y="52"/>
                  </a:lnTo>
                  <a:lnTo>
                    <a:pt x="12" y="49"/>
                  </a:lnTo>
                  <a:lnTo>
                    <a:pt x="9" y="46"/>
                  </a:lnTo>
                  <a:lnTo>
                    <a:pt x="8" y="44"/>
                  </a:lnTo>
                  <a:lnTo>
                    <a:pt x="7" y="43"/>
                  </a:lnTo>
                  <a:lnTo>
                    <a:pt x="6" y="41"/>
                  </a:lnTo>
                  <a:lnTo>
                    <a:pt x="5" y="39"/>
                  </a:lnTo>
                  <a:lnTo>
                    <a:pt x="4" y="36"/>
                  </a:lnTo>
                  <a:lnTo>
                    <a:pt x="4" y="34"/>
                  </a:lnTo>
                  <a:lnTo>
                    <a:pt x="3" y="31"/>
                  </a:lnTo>
                  <a:lnTo>
                    <a:pt x="3" y="28"/>
                  </a:lnTo>
                  <a:lnTo>
                    <a:pt x="3" y="26"/>
                  </a:lnTo>
                  <a:lnTo>
                    <a:pt x="4" y="23"/>
                  </a:lnTo>
                  <a:lnTo>
                    <a:pt x="4" y="20"/>
                  </a:lnTo>
                  <a:lnTo>
                    <a:pt x="5" y="18"/>
                  </a:lnTo>
                  <a:lnTo>
                    <a:pt x="6" y="15"/>
                  </a:lnTo>
                  <a:lnTo>
                    <a:pt x="7" y="13"/>
                  </a:lnTo>
                  <a:lnTo>
                    <a:pt x="9" y="11"/>
                  </a:lnTo>
                  <a:lnTo>
                    <a:pt x="10" y="9"/>
                  </a:lnTo>
                  <a:lnTo>
                    <a:pt x="12" y="7"/>
                  </a:lnTo>
                  <a:lnTo>
                    <a:pt x="14" y="5"/>
                  </a:lnTo>
                  <a:lnTo>
                    <a:pt x="16" y="4"/>
                  </a:lnTo>
                  <a:lnTo>
                    <a:pt x="18" y="3"/>
                  </a:lnTo>
                  <a:lnTo>
                    <a:pt x="21" y="2"/>
                  </a:lnTo>
                  <a:lnTo>
                    <a:pt x="23" y="1"/>
                  </a:lnTo>
                  <a:lnTo>
                    <a:pt x="26" y="1"/>
                  </a:lnTo>
                  <a:lnTo>
                    <a:pt x="29" y="0"/>
                  </a:lnTo>
                  <a:lnTo>
                    <a:pt x="32" y="1"/>
                  </a:lnTo>
                  <a:lnTo>
                    <a:pt x="34" y="1"/>
                  </a:lnTo>
                  <a:lnTo>
                    <a:pt x="37" y="1"/>
                  </a:lnTo>
                  <a:lnTo>
                    <a:pt x="39" y="2"/>
                  </a:lnTo>
                  <a:lnTo>
                    <a:pt x="41" y="3"/>
                  </a:lnTo>
                  <a:lnTo>
                    <a:pt x="43" y="5"/>
                  </a:lnTo>
                  <a:lnTo>
                    <a:pt x="45" y="6"/>
                  </a:lnTo>
                  <a:lnTo>
                    <a:pt x="47" y="8"/>
                  </a:lnTo>
                  <a:lnTo>
                    <a:pt x="48" y="9"/>
                  </a:lnTo>
                  <a:lnTo>
                    <a:pt x="50" y="11"/>
                  </a:lnTo>
                  <a:lnTo>
                    <a:pt x="51" y="13"/>
                  </a:lnTo>
                  <a:lnTo>
                    <a:pt x="52" y="15"/>
                  </a:lnTo>
                  <a:lnTo>
                    <a:pt x="53" y="18"/>
                  </a:lnTo>
                  <a:lnTo>
                    <a:pt x="54" y="20"/>
                  </a:lnTo>
                  <a:lnTo>
                    <a:pt x="54" y="23"/>
                  </a:lnTo>
                  <a:lnTo>
                    <a:pt x="55" y="25"/>
                  </a:lnTo>
                  <a:lnTo>
                    <a:pt x="44" y="27"/>
                  </a:lnTo>
                  <a:close/>
                </a:path>
              </a:pathLst>
            </a:custGeom>
            <a:solidFill>
              <a:srgbClr val="888A8D"/>
            </a:solidFill>
            <a:ln w="9525">
              <a:noFill/>
              <a:round/>
              <a:headEnd/>
              <a:tailEnd/>
            </a:ln>
          </p:spPr>
          <p:txBody>
            <a:bodyPr/>
            <a:lstStyle/>
            <a:p>
              <a:endParaRPr lang="de-DE"/>
            </a:p>
          </p:txBody>
        </p:sp>
        <p:sp>
          <p:nvSpPr>
            <p:cNvPr id="12" name="Freeform 14">
              <a:extLst>
                <a:ext uri="{FF2B5EF4-FFF2-40B4-BE49-F238E27FC236}">
                  <a16:creationId xmlns:a16="http://schemas.microsoft.com/office/drawing/2014/main" id="{81001D4F-938C-1A90-FE74-8C26F2DB8655}"/>
                </a:ext>
              </a:extLst>
            </p:cNvPr>
            <p:cNvSpPr>
              <a:spLocks/>
            </p:cNvSpPr>
            <p:nvPr/>
          </p:nvSpPr>
          <p:spPr bwMode="auto">
            <a:xfrm>
              <a:off x="4374" y="2213"/>
              <a:ext cx="41" cy="109"/>
            </a:xfrm>
            <a:custGeom>
              <a:avLst/>
              <a:gdLst>
                <a:gd name="T0" fmla="*/ 15 w 41"/>
                <a:gd name="T1" fmla="*/ 10 h 109"/>
                <a:gd name="T2" fmla="*/ 0 w 41"/>
                <a:gd name="T3" fmla="*/ 10 h 109"/>
                <a:gd name="T4" fmla="*/ 0 w 41"/>
                <a:gd name="T5" fmla="*/ 0 h 109"/>
                <a:gd name="T6" fmla="*/ 41 w 41"/>
                <a:gd name="T7" fmla="*/ 0 h 109"/>
                <a:gd name="T8" fmla="*/ 41 w 41"/>
                <a:gd name="T9" fmla="*/ 10 h 109"/>
                <a:gd name="T10" fmla="*/ 26 w 41"/>
                <a:gd name="T11" fmla="*/ 10 h 109"/>
                <a:gd name="T12" fmla="*/ 26 w 41"/>
                <a:gd name="T13" fmla="*/ 99 h 109"/>
                <a:gd name="T14" fmla="*/ 41 w 41"/>
                <a:gd name="T15" fmla="*/ 99 h 109"/>
                <a:gd name="T16" fmla="*/ 41 w 41"/>
                <a:gd name="T17" fmla="*/ 109 h 109"/>
                <a:gd name="T18" fmla="*/ 0 w 41"/>
                <a:gd name="T19" fmla="*/ 109 h 109"/>
                <a:gd name="T20" fmla="*/ 0 w 41"/>
                <a:gd name="T21" fmla="*/ 99 h 109"/>
                <a:gd name="T22" fmla="*/ 15 w 41"/>
                <a:gd name="T23" fmla="*/ 99 h 109"/>
                <a:gd name="T24" fmla="*/ 15 w 41"/>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09"/>
                <a:gd name="T41" fmla="*/ 41 w 41"/>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09">
                  <a:moveTo>
                    <a:pt x="15" y="10"/>
                  </a:moveTo>
                  <a:lnTo>
                    <a:pt x="0" y="10"/>
                  </a:lnTo>
                  <a:lnTo>
                    <a:pt x="0" y="0"/>
                  </a:lnTo>
                  <a:lnTo>
                    <a:pt x="41" y="0"/>
                  </a:lnTo>
                  <a:lnTo>
                    <a:pt x="41" y="10"/>
                  </a:lnTo>
                  <a:lnTo>
                    <a:pt x="26" y="10"/>
                  </a:lnTo>
                  <a:lnTo>
                    <a:pt x="26" y="99"/>
                  </a:lnTo>
                  <a:lnTo>
                    <a:pt x="41" y="99"/>
                  </a:lnTo>
                  <a:lnTo>
                    <a:pt x="41" y="109"/>
                  </a:lnTo>
                  <a:lnTo>
                    <a:pt x="0" y="109"/>
                  </a:lnTo>
                  <a:lnTo>
                    <a:pt x="0" y="99"/>
                  </a:lnTo>
                  <a:lnTo>
                    <a:pt x="15" y="99"/>
                  </a:lnTo>
                  <a:lnTo>
                    <a:pt x="15" y="10"/>
                  </a:lnTo>
                  <a:close/>
                </a:path>
              </a:pathLst>
            </a:custGeom>
            <a:solidFill>
              <a:srgbClr val="888A8D"/>
            </a:solidFill>
            <a:ln w="9525">
              <a:noFill/>
              <a:round/>
              <a:headEnd/>
              <a:tailEnd/>
            </a:ln>
          </p:spPr>
          <p:txBody>
            <a:bodyPr/>
            <a:lstStyle/>
            <a:p>
              <a:endParaRPr lang="de-DE"/>
            </a:p>
          </p:txBody>
        </p:sp>
        <p:sp>
          <p:nvSpPr>
            <p:cNvPr id="13" name="Freeform 15">
              <a:extLst>
                <a:ext uri="{FF2B5EF4-FFF2-40B4-BE49-F238E27FC236}">
                  <a16:creationId xmlns:a16="http://schemas.microsoft.com/office/drawing/2014/main" id="{CB6C5D17-2A4C-BB4F-E288-08DC0F3CC756}"/>
                </a:ext>
              </a:extLst>
            </p:cNvPr>
            <p:cNvSpPr>
              <a:spLocks/>
            </p:cNvSpPr>
            <p:nvPr/>
          </p:nvSpPr>
          <p:spPr bwMode="auto">
            <a:xfrm>
              <a:off x="4463" y="2213"/>
              <a:ext cx="59" cy="109"/>
            </a:xfrm>
            <a:custGeom>
              <a:avLst/>
              <a:gdLst>
                <a:gd name="T0" fmla="*/ 24 w 59"/>
                <a:gd name="T1" fmla="*/ 10 h 109"/>
                <a:gd name="T2" fmla="*/ 0 w 59"/>
                <a:gd name="T3" fmla="*/ 10 h 109"/>
                <a:gd name="T4" fmla="*/ 0 w 59"/>
                <a:gd name="T5" fmla="*/ 0 h 109"/>
                <a:gd name="T6" fmla="*/ 59 w 59"/>
                <a:gd name="T7" fmla="*/ 0 h 109"/>
                <a:gd name="T8" fmla="*/ 59 w 59"/>
                <a:gd name="T9" fmla="*/ 10 h 109"/>
                <a:gd name="T10" fmla="*/ 35 w 59"/>
                <a:gd name="T11" fmla="*/ 10 h 109"/>
                <a:gd name="T12" fmla="*/ 35 w 59"/>
                <a:gd name="T13" fmla="*/ 109 h 109"/>
                <a:gd name="T14" fmla="*/ 24 w 59"/>
                <a:gd name="T15" fmla="*/ 109 h 109"/>
                <a:gd name="T16" fmla="*/ 24 w 59"/>
                <a:gd name="T17" fmla="*/ 1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09"/>
                <a:gd name="T29" fmla="*/ 59 w 59"/>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09">
                  <a:moveTo>
                    <a:pt x="24" y="10"/>
                  </a:moveTo>
                  <a:lnTo>
                    <a:pt x="0" y="10"/>
                  </a:lnTo>
                  <a:lnTo>
                    <a:pt x="0" y="0"/>
                  </a:lnTo>
                  <a:lnTo>
                    <a:pt x="59" y="0"/>
                  </a:lnTo>
                  <a:lnTo>
                    <a:pt x="59" y="10"/>
                  </a:lnTo>
                  <a:lnTo>
                    <a:pt x="35" y="10"/>
                  </a:lnTo>
                  <a:lnTo>
                    <a:pt x="35" y="109"/>
                  </a:lnTo>
                  <a:lnTo>
                    <a:pt x="24" y="109"/>
                  </a:lnTo>
                  <a:lnTo>
                    <a:pt x="24" y="10"/>
                  </a:lnTo>
                  <a:close/>
                </a:path>
              </a:pathLst>
            </a:custGeom>
            <a:solidFill>
              <a:srgbClr val="888A8D"/>
            </a:solidFill>
            <a:ln w="9525">
              <a:noFill/>
              <a:round/>
              <a:headEnd/>
              <a:tailEnd/>
            </a:ln>
          </p:spPr>
          <p:txBody>
            <a:bodyPr/>
            <a:lstStyle/>
            <a:p>
              <a:endParaRPr lang="de-DE"/>
            </a:p>
          </p:txBody>
        </p:sp>
        <p:sp>
          <p:nvSpPr>
            <p:cNvPr id="14" name="Freeform 16">
              <a:extLst>
                <a:ext uri="{FF2B5EF4-FFF2-40B4-BE49-F238E27FC236}">
                  <a16:creationId xmlns:a16="http://schemas.microsoft.com/office/drawing/2014/main" id="{B2074A1B-005F-A1ED-2583-ABF03AC0A869}"/>
                </a:ext>
              </a:extLst>
            </p:cNvPr>
            <p:cNvSpPr>
              <a:spLocks/>
            </p:cNvSpPr>
            <p:nvPr/>
          </p:nvSpPr>
          <p:spPr bwMode="auto">
            <a:xfrm>
              <a:off x="4556" y="2211"/>
              <a:ext cx="68" cy="111"/>
            </a:xfrm>
            <a:custGeom>
              <a:avLst/>
              <a:gdLst>
                <a:gd name="T0" fmla="*/ 58 w 68"/>
                <a:gd name="T1" fmla="*/ 0 h 111"/>
                <a:gd name="T2" fmla="*/ 68 w 68"/>
                <a:gd name="T3" fmla="*/ 4 h 111"/>
                <a:gd name="T4" fmla="*/ 39 w 68"/>
                <a:gd name="T5" fmla="*/ 68 h 111"/>
                <a:gd name="T6" fmla="*/ 39 w 68"/>
                <a:gd name="T7" fmla="*/ 111 h 111"/>
                <a:gd name="T8" fmla="*/ 28 w 68"/>
                <a:gd name="T9" fmla="*/ 111 h 111"/>
                <a:gd name="T10" fmla="*/ 28 w 68"/>
                <a:gd name="T11" fmla="*/ 68 h 111"/>
                <a:gd name="T12" fmla="*/ 0 w 68"/>
                <a:gd name="T13" fmla="*/ 4 h 111"/>
                <a:gd name="T14" fmla="*/ 10 w 68"/>
                <a:gd name="T15" fmla="*/ 0 h 111"/>
                <a:gd name="T16" fmla="*/ 34 w 68"/>
                <a:gd name="T17" fmla="*/ 55 h 111"/>
                <a:gd name="T18" fmla="*/ 58 w 68"/>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11"/>
                <a:gd name="T32" fmla="*/ 68 w 68"/>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11">
                  <a:moveTo>
                    <a:pt x="58" y="0"/>
                  </a:moveTo>
                  <a:lnTo>
                    <a:pt x="68" y="4"/>
                  </a:lnTo>
                  <a:lnTo>
                    <a:pt x="39" y="68"/>
                  </a:lnTo>
                  <a:lnTo>
                    <a:pt x="39" y="111"/>
                  </a:lnTo>
                  <a:lnTo>
                    <a:pt x="28" y="111"/>
                  </a:lnTo>
                  <a:lnTo>
                    <a:pt x="28" y="68"/>
                  </a:lnTo>
                  <a:lnTo>
                    <a:pt x="0" y="4"/>
                  </a:lnTo>
                  <a:lnTo>
                    <a:pt x="10" y="0"/>
                  </a:lnTo>
                  <a:lnTo>
                    <a:pt x="34" y="55"/>
                  </a:lnTo>
                  <a:lnTo>
                    <a:pt x="58" y="0"/>
                  </a:lnTo>
                  <a:close/>
                </a:path>
              </a:pathLst>
            </a:custGeom>
            <a:solidFill>
              <a:srgbClr val="888A8D"/>
            </a:solidFill>
            <a:ln w="9525">
              <a:noFill/>
              <a:round/>
              <a:headEnd/>
              <a:tailEnd/>
            </a:ln>
          </p:spPr>
          <p:txBody>
            <a:bodyPr/>
            <a:lstStyle/>
            <a:p>
              <a:endParaRPr lang="de-DE"/>
            </a:p>
          </p:txBody>
        </p:sp>
        <p:sp>
          <p:nvSpPr>
            <p:cNvPr id="15" name="Freeform 17">
              <a:extLst>
                <a:ext uri="{FF2B5EF4-FFF2-40B4-BE49-F238E27FC236}">
                  <a16:creationId xmlns:a16="http://schemas.microsoft.com/office/drawing/2014/main" id="{08E0A650-FCE9-1B55-2098-2EF33AF3A442}"/>
                </a:ext>
              </a:extLst>
            </p:cNvPr>
            <p:cNvSpPr>
              <a:spLocks noEditPoints="1"/>
            </p:cNvSpPr>
            <p:nvPr/>
          </p:nvSpPr>
          <p:spPr bwMode="auto">
            <a:xfrm>
              <a:off x="4754" y="2211"/>
              <a:ext cx="62" cy="112"/>
            </a:xfrm>
            <a:custGeom>
              <a:avLst/>
              <a:gdLst>
                <a:gd name="T0" fmla="*/ 13 w 62"/>
                <a:gd name="T1" fmla="*/ 76 h 112"/>
                <a:gd name="T2" fmla="*/ 15 w 62"/>
                <a:gd name="T3" fmla="*/ 87 h 112"/>
                <a:gd name="T4" fmla="*/ 18 w 62"/>
                <a:gd name="T5" fmla="*/ 95 h 112"/>
                <a:gd name="T6" fmla="*/ 23 w 62"/>
                <a:gd name="T7" fmla="*/ 101 h 112"/>
                <a:gd name="T8" fmla="*/ 31 w 62"/>
                <a:gd name="T9" fmla="*/ 102 h 112"/>
                <a:gd name="T10" fmla="*/ 36 w 62"/>
                <a:gd name="T11" fmla="*/ 102 h 112"/>
                <a:gd name="T12" fmla="*/ 40 w 62"/>
                <a:gd name="T13" fmla="*/ 100 h 112"/>
                <a:gd name="T14" fmla="*/ 44 w 62"/>
                <a:gd name="T15" fmla="*/ 95 h 112"/>
                <a:gd name="T16" fmla="*/ 48 w 62"/>
                <a:gd name="T17" fmla="*/ 86 h 112"/>
                <a:gd name="T18" fmla="*/ 49 w 62"/>
                <a:gd name="T19" fmla="*/ 75 h 112"/>
                <a:gd name="T20" fmla="*/ 50 w 62"/>
                <a:gd name="T21" fmla="*/ 56 h 112"/>
                <a:gd name="T22" fmla="*/ 50 w 62"/>
                <a:gd name="T23" fmla="*/ 37 h 112"/>
                <a:gd name="T24" fmla="*/ 48 w 62"/>
                <a:gd name="T25" fmla="*/ 26 h 112"/>
                <a:gd name="T26" fmla="*/ 44 w 62"/>
                <a:gd name="T27" fmla="*/ 17 h 112"/>
                <a:gd name="T28" fmla="*/ 40 w 62"/>
                <a:gd name="T29" fmla="*/ 13 h 112"/>
                <a:gd name="T30" fmla="*/ 36 w 62"/>
                <a:gd name="T31" fmla="*/ 11 h 112"/>
                <a:gd name="T32" fmla="*/ 31 w 62"/>
                <a:gd name="T33" fmla="*/ 11 h 112"/>
                <a:gd name="T34" fmla="*/ 26 w 62"/>
                <a:gd name="T35" fmla="*/ 11 h 112"/>
                <a:gd name="T36" fmla="*/ 22 w 62"/>
                <a:gd name="T37" fmla="*/ 14 h 112"/>
                <a:gd name="T38" fmla="*/ 18 w 62"/>
                <a:gd name="T39" fmla="*/ 18 h 112"/>
                <a:gd name="T40" fmla="*/ 14 w 62"/>
                <a:gd name="T41" fmla="*/ 28 h 112"/>
                <a:gd name="T42" fmla="*/ 12 w 62"/>
                <a:gd name="T43" fmla="*/ 39 h 112"/>
                <a:gd name="T44" fmla="*/ 12 w 62"/>
                <a:gd name="T45" fmla="*/ 56 h 112"/>
                <a:gd name="T46" fmla="*/ 22 w 62"/>
                <a:gd name="T47" fmla="*/ 111 h 112"/>
                <a:gd name="T48" fmla="*/ 16 w 62"/>
                <a:gd name="T49" fmla="*/ 108 h 112"/>
                <a:gd name="T50" fmla="*/ 12 w 62"/>
                <a:gd name="T51" fmla="*/ 104 h 112"/>
                <a:gd name="T52" fmla="*/ 6 w 62"/>
                <a:gd name="T53" fmla="*/ 95 h 112"/>
                <a:gd name="T54" fmla="*/ 2 w 62"/>
                <a:gd name="T55" fmla="*/ 83 h 112"/>
                <a:gd name="T56" fmla="*/ 1 w 62"/>
                <a:gd name="T57" fmla="*/ 70 h 112"/>
                <a:gd name="T58" fmla="*/ 0 w 62"/>
                <a:gd name="T59" fmla="*/ 49 h 112"/>
                <a:gd name="T60" fmla="*/ 2 w 62"/>
                <a:gd name="T61" fmla="*/ 31 h 112"/>
                <a:gd name="T62" fmla="*/ 6 w 62"/>
                <a:gd name="T63" fmla="*/ 17 h 112"/>
                <a:gd name="T64" fmla="*/ 11 w 62"/>
                <a:gd name="T65" fmla="*/ 10 h 112"/>
                <a:gd name="T66" fmla="*/ 15 w 62"/>
                <a:gd name="T67" fmla="*/ 5 h 112"/>
                <a:gd name="T68" fmla="*/ 21 w 62"/>
                <a:gd name="T69" fmla="*/ 2 h 112"/>
                <a:gd name="T70" fmla="*/ 28 w 62"/>
                <a:gd name="T71" fmla="*/ 1 h 112"/>
                <a:gd name="T72" fmla="*/ 36 w 62"/>
                <a:gd name="T73" fmla="*/ 1 h 112"/>
                <a:gd name="T74" fmla="*/ 43 w 62"/>
                <a:gd name="T75" fmla="*/ 3 h 112"/>
                <a:gd name="T76" fmla="*/ 49 w 62"/>
                <a:gd name="T77" fmla="*/ 7 h 112"/>
                <a:gd name="T78" fmla="*/ 53 w 62"/>
                <a:gd name="T79" fmla="*/ 12 h 112"/>
                <a:gd name="T80" fmla="*/ 58 w 62"/>
                <a:gd name="T81" fmla="*/ 23 h 112"/>
                <a:gd name="T82" fmla="*/ 61 w 62"/>
                <a:gd name="T83" fmla="*/ 37 h 112"/>
                <a:gd name="T84" fmla="*/ 62 w 62"/>
                <a:gd name="T85" fmla="*/ 56 h 112"/>
                <a:gd name="T86" fmla="*/ 61 w 62"/>
                <a:gd name="T87" fmla="*/ 74 h 112"/>
                <a:gd name="T88" fmla="*/ 59 w 62"/>
                <a:gd name="T89" fmla="*/ 87 h 112"/>
                <a:gd name="T90" fmla="*/ 54 w 62"/>
                <a:gd name="T91" fmla="*/ 99 h 112"/>
                <a:gd name="T92" fmla="*/ 49 w 62"/>
                <a:gd name="T93" fmla="*/ 106 h 112"/>
                <a:gd name="T94" fmla="*/ 44 w 62"/>
                <a:gd name="T95" fmla="*/ 110 h 112"/>
                <a:gd name="T96" fmla="*/ 37 w 62"/>
                <a:gd name="T97" fmla="*/ 112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112"/>
                <a:gd name="T149" fmla="*/ 62 w 62"/>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112">
                  <a:moveTo>
                    <a:pt x="12" y="56"/>
                  </a:moveTo>
                  <a:lnTo>
                    <a:pt x="12" y="67"/>
                  </a:lnTo>
                  <a:lnTo>
                    <a:pt x="13" y="76"/>
                  </a:lnTo>
                  <a:lnTo>
                    <a:pt x="13" y="80"/>
                  </a:lnTo>
                  <a:lnTo>
                    <a:pt x="14" y="84"/>
                  </a:lnTo>
                  <a:lnTo>
                    <a:pt x="15" y="87"/>
                  </a:lnTo>
                  <a:lnTo>
                    <a:pt x="16" y="90"/>
                  </a:lnTo>
                  <a:lnTo>
                    <a:pt x="17" y="93"/>
                  </a:lnTo>
                  <a:lnTo>
                    <a:pt x="18" y="95"/>
                  </a:lnTo>
                  <a:lnTo>
                    <a:pt x="20" y="97"/>
                  </a:lnTo>
                  <a:lnTo>
                    <a:pt x="21" y="99"/>
                  </a:lnTo>
                  <a:lnTo>
                    <a:pt x="23" y="101"/>
                  </a:lnTo>
                  <a:lnTo>
                    <a:pt x="26" y="101"/>
                  </a:lnTo>
                  <a:lnTo>
                    <a:pt x="28" y="102"/>
                  </a:lnTo>
                  <a:lnTo>
                    <a:pt x="31" y="102"/>
                  </a:lnTo>
                  <a:lnTo>
                    <a:pt x="33" y="102"/>
                  </a:lnTo>
                  <a:lnTo>
                    <a:pt x="34" y="102"/>
                  </a:lnTo>
                  <a:lnTo>
                    <a:pt x="36" y="102"/>
                  </a:lnTo>
                  <a:lnTo>
                    <a:pt x="37" y="101"/>
                  </a:lnTo>
                  <a:lnTo>
                    <a:pt x="39" y="100"/>
                  </a:lnTo>
                  <a:lnTo>
                    <a:pt x="40" y="100"/>
                  </a:lnTo>
                  <a:lnTo>
                    <a:pt x="41" y="99"/>
                  </a:lnTo>
                  <a:lnTo>
                    <a:pt x="42" y="98"/>
                  </a:lnTo>
                  <a:lnTo>
                    <a:pt x="44" y="95"/>
                  </a:lnTo>
                  <a:lnTo>
                    <a:pt x="45" y="93"/>
                  </a:lnTo>
                  <a:lnTo>
                    <a:pt x="47" y="90"/>
                  </a:lnTo>
                  <a:lnTo>
                    <a:pt x="48" y="86"/>
                  </a:lnTo>
                  <a:lnTo>
                    <a:pt x="49" y="83"/>
                  </a:lnTo>
                  <a:lnTo>
                    <a:pt x="49" y="79"/>
                  </a:lnTo>
                  <a:lnTo>
                    <a:pt x="49" y="75"/>
                  </a:lnTo>
                  <a:lnTo>
                    <a:pt x="50" y="72"/>
                  </a:lnTo>
                  <a:lnTo>
                    <a:pt x="50" y="64"/>
                  </a:lnTo>
                  <a:lnTo>
                    <a:pt x="50" y="56"/>
                  </a:lnTo>
                  <a:lnTo>
                    <a:pt x="50" y="48"/>
                  </a:lnTo>
                  <a:lnTo>
                    <a:pt x="50" y="41"/>
                  </a:lnTo>
                  <a:lnTo>
                    <a:pt x="50" y="37"/>
                  </a:lnTo>
                  <a:lnTo>
                    <a:pt x="49" y="33"/>
                  </a:lnTo>
                  <a:lnTo>
                    <a:pt x="49" y="29"/>
                  </a:lnTo>
                  <a:lnTo>
                    <a:pt x="48" y="26"/>
                  </a:lnTo>
                  <a:lnTo>
                    <a:pt x="47" y="23"/>
                  </a:lnTo>
                  <a:lnTo>
                    <a:pt x="46" y="20"/>
                  </a:lnTo>
                  <a:lnTo>
                    <a:pt x="44" y="17"/>
                  </a:lnTo>
                  <a:lnTo>
                    <a:pt x="42" y="15"/>
                  </a:lnTo>
                  <a:lnTo>
                    <a:pt x="41" y="14"/>
                  </a:lnTo>
                  <a:lnTo>
                    <a:pt x="40" y="13"/>
                  </a:lnTo>
                  <a:lnTo>
                    <a:pt x="39" y="12"/>
                  </a:lnTo>
                  <a:lnTo>
                    <a:pt x="37" y="12"/>
                  </a:lnTo>
                  <a:lnTo>
                    <a:pt x="36" y="11"/>
                  </a:lnTo>
                  <a:lnTo>
                    <a:pt x="34" y="11"/>
                  </a:lnTo>
                  <a:lnTo>
                    <a:pt x="33" y="11"/>
                  </a:lnTo>
                  <a:lnTo>
                    <a:pt x="31" y="11"/>
                  </a:lnTo>
                  <a:lnTo>
                    <a:pt x="29" y="11"/>
                  </a:lnTo>
                  <a:lnTo>
                    <a:pt x="28" y="11"/>
                  </a:lnTo>
                  <a:lnTo>
                    <a:pt x="26" y="11"/>
                  </a:lnTo>
                  <a:lnTo>
                    <a:pt x="24" y="12"/>
                  </a:lnTo>
                  <a:lnTo>
                    <a:pt x="23" y="13"/>
                  </a:lnTo>
                  <a:lnTo>
                    <a:pt x="22" y="14"/>
                  </a:lnTo>
                  <a:lnTo>
                    <a:pt x="21" y="14"/>
                  </a:lnTo>
                  <a:lnTo>
                    <a:pt x="20" y="16"/>
                  </a:lnTo>
                  <a:lnTo>
                    <a:pt x="18" y="18"/>
                  </a:lnTo>
                  <a:lnTo>
                    <a:pt x="16" y="21"/>
                  </a:lnTo>
                  <a:lnTo>
                    <a:pt x="15" y="24"/>
                  </a:lnTo>
                  <a:lnTo>
                    <a:pt x="14" y="28"/>
                  </a:lnTo>
                  <a:lnTo>
                    <a:pt x="13" y="31"/>
                  </a:lnTo>
                  <a:lnTo>
                    <a:pt x="13" y="35"/>
                  </a:lnTo>
                  <a:lnTo>
                    <a:pt x="12" y="39"/>
                  </a:lnTo>
                  <a:lnTo>
                    <a:pt x="12" y="43"/>
                  </a:lnTo>
                  <a:lnTo>
                    <a:pt x="12" y="50"/>
                  </a:lnTo>
                  <a:lnTo>
                    <a:pt x="12" y="56"/>
                  </a:lnTo>
                  <a:close/>
                  <a:moveTo>
                    <a:pt x="37" y="112"/>
                  </a:moveTo>
                  <a:lnTo>
                    <a:pt x="24" y="112"/>
                  </a:lnTo>
                  <a:lnTo>
                    <a:pt x="22" y="111"/>
                  </a:lnTo>
                  <a:lnTo>
                    <a:pt x="20" y="110"/>
                  </a:lnTo>
                  <a:lnTo>
                    <a:pt x="18" y="110"/>
                  </a:lnTo>
                  <a:lnTo>
                    <a:pt x="16" y="108"/>
                  </a:lnTo>
                  <a:lnTo>
                    <a:pt x="15" y="107"/>
                  </a:lnTo>
                  <a:lnTo>
                    <a:pt x="13" y="106"/>
                  </a:lnTo>
                  <a:lnTo>
                    <a:pt x="12" y="104"/>
                  </a:lnTo>
                  <a:lnTo>
                    <a:pt x="10" y="103"/>
                  </a:lnTo>
                  <a:lnTo>
                    <a:pt x="8" y="99"/>
                  </a:lnTo>
                  <a:lnTo>
                    <a:pt x="6" y="95"/>
                  </a:lnTo>
                  <a:lnTo>
                    <a:pt x="4" y="91"/>
                  </a:lnTo>
                  <a:lnTo>
                    <a:pt x="3" y="87"/>
                  </a:lnTo>
                  <a:lnTo>
                    <a:pt x="2" y="83"/>
                  </a:lnTo>
                  <a:lnTo>
                    <a:pt x="2" y="78"/>
                  </a:lnTo>
                  <a:lnTo>
                    <a:pt x="1" y="74"/>
                  </a:lnTo>
                  <a:lnTo>
                    <a:pt x="1" y="70"/>
                  </a:lnTo>
                  <a:lnTo>
                    <a:pt x="0" y="62"/>
                  </a:lnTo>
                  <a:lnTo>
                    <a:pt x="0" y="56"/>
                  </a:lnTo>
                  <a:lnTo>
                    <a:pt x="0" y="49"/>
                  </a:lnTo>
                  <a:lnTo>
                    <a:pt x="1" y="40"/>
                  </a:lnTo>
                  <a:lnTo>
                    <a:pt x="2" y="35"/>
                  </a:lnTo>
                  <a:lnTo>
                    <a:pt x="2" y="31"/>
                  </a:lnTo>
                  <a:lnTo>
                    <a:pt x="3" y="26"/>
                  </a:lnTo>
                  <a:lnTo>
                    <a:pt x="5" y="22"/>
                  </a:lnTo>
                  <a:lnTo>
                    <a:pt x="6" y="17"/>
                  </a:lnTo>
                  <a:lnTo>
                    <a:pt x="8" y="13"/>
                  </a:lnTo>
                  <a:lnTo>
                    <a:pt x="10" y="12"/>
                  </a:lnTo>
                  <a:lnTo>
                    <a:pt x="11" y="10"/>
                  </a:lnTo>
                  <a:lnTo>
                    <a:pt x="12" y="8"/>
                  </a:lnTo>
                  <a:lnTo>
                    <a:pt x="14" y="7"/>
                  </a:lnTo>
                  <a:lnTo>
                    <a:pt x="15" y="5"/>
                  </a:lnTo>
                  <a:lnTo>
                    <a:pt x="17" y="4"/>
                  </a:lnTo>
                  <a:lnTo>
                    <a:pt x="19" y="3"/>
                  </a:lnTo>
                  <a:lnTo>
                    <a:pt x="21" y="2"/>
                  </a:lnTo>
                  <a:lnTo>
                    <a:pt x="23" y="1"/>
                  </a:lnTo>
                  <a:lnTo>
                    <a:pt x="26" y="1"/>
                  </a:lnTo>
                  <a:lnTo>
                    <a:pt x="28" y="1"/>
                  </a:lnTo>
                  <a:lnTo>
                    <a:pt x="31" y="0"/>
                  </a:lnTo>
                  <a:lnTo>
                    <a:pt x="34" y="1"/>
                  </a:lnTo>
                  <a:lnTo>
                    <a:pt x="36" y="1"/>
                  </a:lnTo>
                  <a:lnTo>
                    <a:pt x="39" y="1"/>
                  </a:lnTo>
                  <a:lnTo>
                    <a:pt x="41" y="2"/>
                  </a:lnTo>
                  <a:lnTo>
                    <a:pt x="43" y="3"/>
                  </a:lnTo>
                  <a:lnTo>
                    <a:pt x="45" y="4"/>
                  </a:lnTo>
                  <a:lnTo>
                    <a:pt x="47" y="6"/>
                  </a:lnTo>
                  <a:lnTo>
                    <a:pt x="49" y="7"/>
                  </a:lnTo>
                  <a:lnTo>
                    <a:pt x="51" y="9"/>
                  </a:lnTo>
                  <a:lnTo>
                    <a:pt x="52" y="11"/>
                  </a:lnTo>
                  <a:lnTo>
                    <a:pt x="53" y="12"/>
                  </a:lnTo>
                  <a:lnTo>
                    <a:pt x="54" y="14"/>
                  </a:lnTo>
                  <a:lnTo>
                    <a:pt x="56" y="18"/>
                  </a:lnTo>
                  <a:lnTo>
                    <a:pt x="58" y="23"/>
                  </a:lnTo>
                  <a:lnTo>
                    <a:pt x="59" y="28"/>
                  </a:lnTo>
                  <a:lnTo>
                    <a:pt x="60" y="32"/>
                  </a:lnTo>
                  <a:lnTo>
                    <a:pt x="61" y="37"/>
                  </a:lnTo>
                  <a:lnTo>
                    <a:pt x="61" y="42"/>
                  </a:lnTo>
                  <a:lnTo>
                    <a:pt x="62" y="50"/>
                  </a:lnTo>
                  <a:lnTo>
                    <a:pt x="62" y="56"/>
                  </a:lnTo>
                  <a:lnTo>
                    <a:pt x="62" y="62"/>
                  </a:lnTo>
                  <a:lnTo>
                    <a:pt x="61" y="70"/>
                  </a:lnTo>
                  <a:lnTo>
                    <a:pt x="61" y="74"/>
                  </a:lnTo>
                  <a:lnTo>
                    <a:pt x="61" y="78"/>
                  </a:lnTo>
                  <a:lnTo>
                    <a:pt x="60" y="82"/>
                  </a:lnTo>
                  <a:lnTo>
                    <a:pt x="59" y="87"/>
                  </a:lnTo>
                  <a:lnTo>
                    <a:pt x="57" y="91"/>
                  </a:lnTo>
                  <a:lnTo>
                    <a:pt x="56" y="95"/>
                  </a:lnTo>
                  <a:lnTo>
                    <a:pt x="54" y="99"/>
                  </a:lnTo>
                  <a:lnTo>
                    <a:pt x="52" y="103"/>
                  </a:lnTo>
                  <a:lnTo>
                    <a:pt x="50" y="104"/>
                  </a:lnTo>
                  <a:lnTo>
                    <a:pt x="49" y="106"/>
                  </a:lnTo>
                  <a:lnTo>
                    <a:pt x="47" y="107"/>
                  </a:lnTo>
                  <a:lnTo>
                    <a:pt x="45" y="108"/>
                  </a:lnTo>
                  <a:lnTo>
                    <a:pt x="44" y="110"/>
                  </a:lnTo>
                  <a:lnTo>
                    <a:pt x="42" y="110"/>
                  </a:lnTo>
                  <a:lnTo>
                    <a:pt x="40" y="111"/>
                  </a:lnTo>
                  <a:lnTo>
                    <a:pt x="37" y="112"/>
                  </a:lnTo>
                  <a:close/>
                </a:path>
              </a:pathLst>
            </a:custGeom>
            <a:solidFill>
              <a:srgbClr val="888A8D"/>
            </a:solidFill>
            <a:ln w="9525">
              <a:noFill/>
              <a:round/>
              <a:headEnd/>
              <a:tailEnd/>
            </a:ln>
          </p:spPr>
          <p:txBody>
            <a:bodyPr/>
            <a:lstStyle/>
            <a:p>
              <a:endParaRPr lang="de-DE"/>
            </a:p>
          </p:txBody>
        </p:sp>
        <p:sp>
          <p:nvSpPr>
            <p:cNvPr id="16" name="Freeform 18">
              <a:extLst>
                <a:ext uri="{FF2B5EF4-FFF2-40B4-BE49-F238E27FC236}">
                  <a16:creationId xmlns:a16="http://schemas.microsoft.com/office/drawing/2014/main" id="{02320E86-73F4-F226-A150-94B594536CC6}"/>
                </a:ext>
              </a:extLst>
            </p:cNvPr>
            <p:cNvSpPr>
              <a:spLocks/>
            </p:cNvSpPr>
            <p:nvPr/>
          </p:nvSpPr>
          <p:spPr bwMode="auto">
            <a:xfrm>
              <a:off x="4862" y="2213"/>
              <a:ext cx="54" cy="109"/>
            </a:xfrm>
            <a:custGeom>
              <a:avLst/>
              <a:gdLst>
                <a:gd name="T0" fmla="*/ 0 w 54"/>
                <a:gd name="T1" fmla="*/ 0 h 109"/>
                <a:gd name="T2" fmla="*/ 54 w 54"/>
                <a:gd name="T3" fmla="*/ 0 h 109"/>
                <a:gd name="T4" fmla="*/ 54 w 54"/>
                <a:gd name="T5" fmla="*/ 10 h 109"/>
                <a:gd name="T6" fmla="*/ 11 w 54"/>
                <a:gd name="T7" fmla="*/ 10 h 109"/>
                <a:gd name="T8" fmla="*/ 11 w 54"/>
                <a:gd name="T9" fmla="*/ 46 h 109"/>
                <a:gd name="T10" fmla="*/ 47 w 54"/>
                <a:gd name="T11" fmla="*/ 46 h 109"/>
                <a:gd name="T12" fmla="*/ 47 w 54"/>
                <a:gd name="T13" fmla="*/ 56 h 109"/>
                <a:gd name="T14" fmla="*/ 11 w 54"/>
                <a:gd name="T15" fmla="*/ 56 h 109"/>
                <a:gd name="T16" fmla="*/ 11 w 54"/>
                <a:gd name="T17" fmla="*/ 109 h 109"/>
                <a:gd name="T18" fmla="*/ 0 w 54"/>
                <a:gd name="T19" fmla="*/ 109 h 109"/>
                <a:gd name="T20" fmla="*/ 0 w 54"/>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09"/>
                <a:gd name="T35" fmla="*/ 54 w 54"/>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09">
                  <a:moveTo>
                    <a:pt x="0" y="0"/>
                  </a:moveTo>
                  <a:lnTo>
                    <a:pt x="54" y="0"/>
                  </a:lnTo>
                  <a:lnTo>
                    <a:pt x="54" y="10"/>
                  </a:lnTo>
                  <a:lnTo>
                    <a:pt x="11" y="10"/>
                  </a:lnTo>
                  <a:lnTo>
                    <a:pt x="11" y="46"/>
                  </a:lnTo>
                  <a:lnTo>
                    <a:pt x="47" y="46"/>
                  </a:lnTo>
                  <a:lnTo>
                    <a:pt x="47" y="56"/>
                  </a:lnTo>
                  <a:lnTo>
                    <a:pt x="11" y="56"/>
                  </a:lnTo>
                  <a:lnTo>
                    <a:pt x="11" y="109"/>
                  </a:lnTo>
                  <a:lnTo>
                    <a:pt x="0" y="109"/>
                  </a:lnTo>
                  <a:lnTo>
                    <a:pt x="0" y="0"/>
                  </a:lnTo>
                  <a:close/>
                </a:path>
              </a:pathLst>
            </a:custGeom>
            <a:solidFill>
              <a:srgbClr val="888A8D"/>
            </a:solidFill>
            <a:ln w="9525">
              <a:noFill/>
              <a:round/>
              <a:headEnd/>
              <a:tailEnd/>
            </a:ln>
          </p:spPr>
          <p:txBody>
            <a:bodyPr/>
            <a:lstStyle/>
            <a:p>
              <a:endParaRPr lang="de-DE"/>
            </a:p>
          </p:txBody>
        </p:sp>
        <p:sp>
          <p:nvSpPr>
            <p:cNvPr id="17" name="Freeform 19">
              <a:extLst>
                <a:ext uri="{FF2B5EF4-FFF2-40B4-BE49-F238E27FC236}">
                  <a16:creationId xmlns:a16="http://schemas.microsoft.com/office/drawing/2014/main" id="{27E01ECD-9688-BB1F-A940-660869013405}"/>
                </a:ext>
              </a:extLst>
            </p:cNvPr>
            <p:cNvSpPr>
              <a:spLocks noEditPoints="1"/>
            </p:cNvSpPr>
            <p:nvPr/>
          </p:nvSpPr>
          <p:spPr bwMode="auto">
            <a:xfrm>
              <a:off x="5043" y="2213"/>
              <a:ext cx="69" cy="110"/>
            </a:xfrm>
            <a:custGeom>
              <a:avLst/>
              <a:gdLst>
                <a:gd name="T0" fmla="*/ 35 w 69"/>
                <a:gd name="T1" fmla="*/ 14 h 110"/>
                <a:gd name="T2" fmla="*/ 34 w 69"/>
                <a:gd name="T3" fmla="*/ 14 h 110"/>
                <a:gd name="T4" fmla="*/ 22 w 69"/>
                <a:gd name="T5" fmla="*/ 65 h 110"/>
                <a:gd name="T6" fmla="*/ 47 w 69"/>
                <a:gd name="T7" fmla="*/ 65 h 110"/>
                <a:gd name="T8" fmla="*/ 35 w 69"/>
                <a:gd name="T9" fmla="*/ 14 h 110"/>
                <a:gd name="T10" fmla="*/ 63 w 69"/>
                <a:gd name="T11" fmla="*/ 110 h 110"/>
                <a:gd name="T12" fmla="*/ 58 w 69"/>
                <a:gd name="T13" fmla="*/ 110 h 110"/>
                <a:gd name="T14" fmla="*/ 50 w 69"/>
                <a:gd name="T15" fmla="*/ 75 h 110"/>
                <a:gd name="T16" fmla="*/ 20 w 69"/>
                <a:gd name="T17" fmla="*/ 75 h 110"/>
                <a:gd name="T18" fmla="*/ 11 w 69"/>
                <a:gd name="T19" fmla="*/ 110 h 110"/>
                <a:gd name="T20" fmla="*/ 6 w 69"/>
                <a:gd name="T21" fmla="*/ 110 h 110"/>
                <a:gd name="T22" fmla="*/ 0 w 69"/>
                <a:gd name="T23" fmla="*/ 108 h 110"/>
                <a:gd name="T24" fmla="*/ 28 w 69"/>
                <a:gd name="T25" fmla="*/ 0 h 110"/>
                <a:gd name="T26" fmla="*/ 41 w 69"/>
                <a:gd name="T27" fmla="*/ 0 h 110"/>
                <a:gd name="T28" fmla="*/ 69 w 69"/>
                <a:gd name="T29" fmla="*/ 108 h 110"/>
                <a:gd name="T30" fmla="*/ 63 w 69"/>
                <a:gd name="T31" fmla="*/ 11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110"/>
                <a:gd name="T50" fmla="*/ 69 w 69"/>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110">
                  <a:moveTo>
                    <a:pt x="35" y="14"/>
                  </a:moveTo>
                  <a:lnTo>
                    <a:pt x="34" y="14"/>
                  </a:lnTo>
                  <a:lnTo>
                    <a:pt x="22" y="65"/>
                  </a:lnTo>
                  <a:lnTo>
                    <a:pt x="47" y="65"/>
                  </a:lnTo>
                  <a:lnTo>
                    <a:pt x="35" y="14"/>
                  </a:lnTo>
                  <a:close/>
                  <a:moveTo>
                    <a:pt x="63" y="110"/>
                  </a:moveTo>
                  <a:lnTo>
                    <a:pt x="58" y="110"/>
                  </a:lnTo>
                  <a:lnTo>
                    <a:pt x="50" y="75"/>
                  </a:lnTo>
                  <a:lnTo>
                    <a:pt x="20" y="75"/>
                  </a:lnTo>
                  <a:lnTo>
                    <a:pt x="11" y="110"/>
                  </a:lnTo>
                  <a:lnTo>
                    <a:pt x="6" y="110"/>
                  </a:lnTo>
                  <a:lnTo>
                    <a:pt x="0" y="108"/>
                  </a:lnTo>
                  <a:lnTo>
                    <a:pt x="28" y="0"/>
                  </a:lnTo>
                  <a:lnTo>
                    <a:pt x="41" y="0"/>
                  </a:lnTo>
                  <a:lnTo>
                    <a:pt x="69" y="108"/>
                  </a:lnTo>
                  <a:lnTo>
                    <a:pt x="63" y="110"/>
                  </a:lnTo>
                  <a:close/>
                </a:path>
              </a:pathLst>
            </a:custGeom>
            <a:solidFill>
              <a:srgbClr val="888A8D"/>
            </a:solidFill>
            <a:ln w="9525">
              <a:noFill/>
              <a:round/>
              <a:headEnd/>
              <a:tailEnd/>
            </a:ln>
          </p:spPr>
          <p:txBody>
            <a:bodyPr/>
            <a:lstStyle/>
            <a:p>
              <a:endParaRPr lang="de-DE"/>
            </a:p>
          </p:txBody>
        </p:sp>
        <p:sp>
          <p:nvSpPr>
            <p:cNvPr id="18" name="Freeform 20">
              <a:extLst>
                <a:ext uri="{FF2B5EF4-FFF2-40B4-BE49-F238E27FC236}">
                  <a16:creationId xmlns:a16="http://schemas.microsoft.com/office/drawing/2014/main" id="{A07413E7-C15E-BA74-2F0A-AF041210EF3F}"/>
                </a:ext>
              </a:extLst>
            </p:cNvPr>
            <p:cNvSpPr>
              <a:spLocks noEditPoints="1"/>
            </p:cNvSpPr>
            <p:nvPr/>
          </p:nvSpPr>
          <p:spPr bwMode="auto">
            <a:xfrm>
              <a:off x="5152" y="2213"/>
              <a:ext cx="55" cy="109"/>
            </a:xfrm>
            <a:custGeom>
              <a:avLst/>
              <a:gdLst>
                <a:gd name="T0" fmla="*/ 27 w 55"/>
                <a:gd name="T1" fmla="*/ 50 h 109"/>
                <a:gd name="T2" fmla="*/ 31 w 55"/>
                <a:gd name="T3" fmla="*/ 50 h 109"/>
                <a:gd name="T4" fmla="*/ 34 w 55"/>
                <a:gd name="T5" fmla="*/ 49 h 109"/>
                <a:gd name="T6" fmla="*/ 37 w 55"/>
                <a:gd name="T7" fmla="*/ 47 h 109"/>
                <a:gd name="T8" fmla="*/ 39 w 55"/>
                <a:gd name="T9" fmla="*/ 45 h 109"/>
                <a:gd name="T10" fmla="*/ 41 w 55"/>
                <a:gd name="T11" fmla="*/ 42 h 109"/>
                <a:gd name="T12" fmla="*/ 42 w 55"/>
                <a:gd name="T13" fmla="*/ 38 h 109"/>
                <a:gd name="T14" fmla="*/ 43 w 55"/>
                <a:gd name="T15" fmla="*/ 34 h 109"/>
                <a:gd name="T16" fmla="*/ 43 w 55"/>
                <a:gd name="T17" fmla="*/ 29 h 109"/>
                <a:gd name="T18" fmla="*/ 43 w 55"/>
                <a:gd name="T19" fmla="*/ 24 h 109"/>
                <a:gd name="T20" fmla="*/ 42 w 55"/>
                <a:gd name="T21" fmla="*/ 20 h 109"/>
                <a:gd name="T22" fmla="*/ 40 w 55"/>
                <a:gd name="T23" fmla="*/ 17 h 109"/>
                <a:gd name="T24" fmla="*/ 38 w 55"/>
                <a:gd name="T25" fmla="*/ 14 h 109"/>
                <a:gd name="T26" fmla="*/ 35 w 55"/>
                <a:gd name="T27" fmla="*/ 12 h 109"/>
                <a:gd name="T28" fmla="*/ 32 w 55"/>
                <a:gd name="T29" fmla="*/ 11 h 109"/>
                <a:gd name="T30" fmla="*/ 28 w 55"/>
                <a:gd name="T31" fmla="*/ 10 h 109"/>
                <a:gd name="T32" fmla="*/ 24 w 55"/>
                <a:gd name="T33" fmla="*/ 10 h 109"/>
                <a:gd name="T34" fmla="*/ 11 w 55"/>
                <a:gd name="T35" fmla="*/ 51 h 109"/>
                <a:gd name="T36" fmla="*/ 0 w 55"/>
                <a:gd name="T37" fmla="*/ 109 h 109"/>
                <a:gd name="T38" fmla="*/ 24 w 55"/>
                <a:gd name="T39" fmla="*/ 0 h 109"/>
                <a:gd name="T40" fmla="*/ 31 w 55"/>
                <a:gd name="T41" fmla="*/ 0 h 109"/>
                <a:gd name="T42" fmla="*/ 37 w 55"/>
                <a:gd name="T43" fmla="*/ 2 h 109"/>
                <a:gd name="T44" fmla="*/ 43 w 55"/>
                <a:gd name="T45" fmla="*/ 4 h 109"/>
                <a:gd name="T46" fmla="*/ 47 w 55"/>
                <a:gd name="T47" fmla="*/ 7 h 109"/>
                <a:gd name="T48" fmla="*/ 50 w 55"/>
                <a:gd name="T49" fmla="*/ 11 h 109"/>
                <a:gd name="T50" fmla="*/ 53 w 55"/>
                <a:gd name="T51" fmla="*/ 16 h 109"/>
                <a:gd name="T52" fmla="*/ 54 w 55"/>
                <a:gd name="T53" fmla="*/ 22 h 109"/>
                <a:gd name="T54" fmla="*/ 55 w 55"/>
                <a:gd name="T55" fmla="*/ 29 h 109"/>
                <a:gd name="T56" fmla="*/ 54 w 55"/>
                <a:gd name="T57" fmla="*/ 36 h 109"/>
                <a:gd name="T58" fmla="*/ 53 w 55"/>
                <a:gd name="T59" fmla="*/ 42 h 109"/>
                <a:gd name="T60" fmla="*/ 50 w 55"/>
                <a:gd name="T61" fmla="*/ 48 h 109"/>
                <a:gd name="T62" fmla="*/ 47 w 55"/>
                <a:gd name="T63" fmla="*/ 52 h 109"/>
                <a:gd name="T64" fmla="*/ 43 w 55"/>
                <a:gd name="T65" fmla="*/ 56 h 109"/>
                <a:gd name="T66" fmla="*/ 39 w 55"/>
                <a:gd name="T67" fmla="*/ 58 h 109"/>
                <a:gd name="T68" fmla="*/ 33 w 55"/>
                <a:gd name="T69" fmla="*/ 60 h 109"/>
                <a:gd name="T70" fmla="*/ 28 w 55"/>
                <a:gd name="T71" fmla="*/ 60 h 109"/>
                <a:gd name="T72" fmla="*/ 11 w 55"/>
                <a:gd name="T73" fmla="*/ 109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109"/>
                <a:gd name="T113" fmla="*/ 55 w 55"/>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109">
                  <a:moveTo>
                    <a:pt x="11" y="51"/>
                  </a:moveTo>
                  <a:lnTo>
                    <a:pt x="27" y="50"/>
                  </a:lnTo>
                  <a:lnTo>
                    <a:pt x="29" y="50"/>
                  </a:lnTo>
                  <a:lnTo>
                    <a:pt x="31" y="50"/>
                  </a:lnTo>
                  <a:lnTo>
                    <a:pt x="32" y="50"/>
                  </a:lnTo>
                  <a:lnTo>
                    <a:pt x="34" y="49"/>
                  </a:lnTo>
                  <a:lnTo>
                    <a:pt x="35" y="48"/>
                  </a:lnTo>
                  <a:lnTo>
                    <a:pt x="37" y="47"/>
                  </a:lnTo>
                  <a:lnTo>
                    <a:pt x="38" y="46"/>
                  </a:lnTo>
                  <a:lnTo>
                    <a:pt x="39" y="45"/>
                  </a:lnTo>
                  <a:lnTo>
                    <a:pt x="40" y="43"/>
                  </a:lnTo>
                  <a:lnTo>
                    <a:pt x="41" y="42"/>
                  </a:lnTo>
                  <a:lnTo>
                    <a:pt x="41" y="40"/>
                  </a:lnTo>
                  <a:lnTo>
                    <a:pt x="42" y="38"/>
                  </a:lnTo>
                  <a:lnTo>
                    <a:pt x="43" y="36"/>
                  </a:lnTo>
                  <a:lnTo>
                    <a:pt x="43" y="34"/>
                  </a:lnTo>
                  <a:lnTo>
                    <a:pt x="43" y="31"/>
                  </a:lnTo>
                  <a:lnTo>
                    <a:pt x="43" y="29"/>
                  </a:lnTo>
                  <a:lnTo>
                    <a:pt x="43" y="26"/>
                  </a:lnTo>
                  <a:lnTo>
                    <a:pt x="43" y="24"/>
                  </a:lnTo>
                  <a:lnTo>
                    <a:pt x="42" y="22"/>
                  </a:lnTo>
                  <a:lnTo>
                    <a:pt x="42" y="20"/>
                  </a:lnTo>
                  <a:lnTo>
                    <a:pt x="41" y="18"/>
                  </a:lnTo>
                  <a:lnTo>
                    <a:pt x="40" y="17"/>
                  </a:lnTo>
                  <a:lnTo>
                    <a:pt x="39" y="16"/>
                  </a:lnTo>
                  <a:lnTo>
                    <a:pt x="38" y="14"/>
                  </a:lnTo>
                  <a:lnTo>
                    <a:pt x="37" y="13"/>
                  </a:lnTo>
                  <a:lnTo>
                    <a:pt x="35" y="12"/>
                  </a:lnTo>
                  <a:lnTo>
                    <a:pt x="34" y="11"/>
                  </a:lnTo>
                  <a:lnTo>
                    <a:pt x="32" y="11"/>
                  </a:lnTo>
                  <a:lnTo>
                    <a:pt x="30" y="10"/>
                  </a:lnTo>
                  <a:lnTo>
                    <a:pt x="28" y="10"/>
                  </a:lnTo>
                  <a:lnTo>
                    <a:pt x="26" y="10"/>
                  </a:lnTo>
                  <a:lnTo>
                    <a:pt x="24" y="10"/>
                  </a:lnTo>
                  <a:lnTo>
                    <a:pt x="11" y="10"/>
                  </a:lnTo>
                  <a:lnTo>
                    <a:pt x="11" y="51"/>
                  </a:lnTo>
                  <a:close/>
                  <a:moveTo>
                    <a:pt x="11" y="109"/>
                  </a:moveTo>
                  <a:lnTo>
                    <a:pt x="0" y="109"/>
                  </a:lnTo>
                  <a:lnTo>
                    <a:pt x="0" y="0"/>
                  </a:lnTo>
                  <a:lnTo>
                    <a:pt x="24" y="0"/>
                  </a:lnTo>
                  <a:lnTo>
                    <a:pt x="28" y="0"/>
                  </a:lnTo>
                  <a:lnTo>
                    <a:pt x="31" y="0"/>
                  </a:lnTo>
                  <a:lnTo>
                    <a:pt x="34" y="1"/>
                  </a:lnTo>
                  <a:lnTo>
                    <a:pt x="37" y="2"/>
                  </a:lnTo>
                  <a:lnTo>
                    <a:pt x="40" y="3"/>
                  </a:lnTo>
                  <a:lnTo>
                    <a:pt x="43" y="4"/>
                  </a:lnTo>
                  <a:lnTo>
                    <a:pt x="45" y="6"/>
                  </a:lnTo>
                  <a:lnTo>
                    <a:pt x="47" y="7"/>
                  </a:lnTo>
                  <a:lnTo>
                    <a:pt x="49" y="9"/>
                  </a:lnTo>
                  <a:lnTo>
                    <a:pt x="50" y="11"/>
                  </a:lnTo>
                  <a:lnTo>
                    <a:pt x="51" y="14"/>
                  </a:lnTo>
                  <a:lnTo>
                    <a:pt x="53" y="16"/>
                  </a:lnTo>
                  <a:lnTo>
                    <a:pt x="53" y="19"/>
                  </a:lnTo>
                  <a:lnTo>
                    <a:pt x="54" y="22"/>
                  </a:lnTo>
                  <a:lnTo>
                    <a:pt x="55" y="26"/>
                  </a:lnTo>
                  <a:lnTo>
                    <a:pt x="55" y="29"/>
                  </a:lnTo>
                  <a:lnTo>
                    <a:pt x="55" y="33"/>
                  </a:lnTo>
                  <a:lnTo>
                    <a:pt x="54" y="36"/>
                  </a:lnTo>
                  <a:lnTo>
                    <a:pt x="53" y="39"/>
                  </a:lnTo>
                  <a:lnTo>
                    <a:pt x="53" y="42"/>
                  </a:lnTo>
                  <a:lnTo>
                    <a:pt x="51" y="45"/>
                  </a:lnTo>
                  <a:lnTo>
                    <a:pt x="50" y="48"/>
                  </a:lnTo>
                  <a:lnTo>
                    <a:pt x="49" y="50"/>
                  </a:lnTo>
                  <a:lnTo>
                    <a:pt x="47" y="52"/>
                  </a:lnTo>
                  <a:lnTo>
                    <a:pt x="45" y="54"/>
                  </a:lnTo>
                  <a:lnTo>
                    <a:pt x="43" y="56"/>
                  </a:lnTo>
                  <a:lnTo>
                    <a:pt x="41" y="57"/>
                  </a:lnTo>
                  <a:lnTo>
                    <a:pt x="39" y="58"/>
                  </a:lnTo>
                  <a:lnTo>
                    <a:pt x="36" y="59"/>
                  </a:lnTo>
                  <a:lnTo>
                    <a:pt x="33" y="60"/>
                  </a:lnTo>
                  <a:lnTo>
                    <a:pt x="31" y="60"/>
                  </a:lnTo>
                  <a:lnTo>
                    <a:pt x="28" y="60"/>
                  </a:lnTo>
                  <a:lnTo>
                    <a:pt x="11" y="60"/>
                  </a:lnTo>
                  <a:lnTo>
                    <a:pt x="11" y="109"/>
                  </a:lnTo>
                  <a:close/>
                </a:path>
              </a:pathLst>
            </a:custGeom>
            <a:solidFill>
              <a:srgbClr val="888A8D"/>
            </a:solidFill>
            <a:ln w="9525">
              <a:noFill/>
              <a:round/>
              <a:headEnd/>
              <a:tailEnd/>
            </a:ln>
          </p:spPr>
          <p:txBody>
            <a:bodyPr/>
            <a:lstStyle/>
            <a:p>
              <a:endParaRPr lang="de-DE"/>
            </a:p>
          </p:txBody>
        </p:sp>
        <p:sp>
          <p:nvSpPr>
            <p:cNvPr id="19" name="Freeform 21">
              <a:extLst>
                <a:ext uri="{FF2B5EF4-FFF2-40B4-BE49-F238E27FC236}">
                  <a16:creationId xmlns:a16="http://schemas.microsoft.com/office/drawing/2014/main" id="{B5C60A10-E934-5461-F33C-4D4BAFA32AE6}"/>
                </a:ext>
              </a:extLst>
            </p:cNvPr>
            <p:cNvSpPr>
              <a:spLocks noEditPoints="1"/>
            </p:cNvSpPr>
            <p:nvPr/>
          </p:nvSpPr>
          <p:spPr bwMode="auto">
            <a:xfrm>
              <a:off x="5250" y="2213"/>
              <a:ext cx="54" cy="109"/>
            </a:xfrm>
            <a:custGeom>
              <a:avLst/>
              <a:gdLst>
                <a:gd name="T0" fmla="*/ 27 w 54"/>
                <a:gd name="T1" fmla="*/ 50 h 109"/>
                <a:gd name="T2" fmla="*/ 30 w 54"/>
                <a:gd name="T3" fmla="*/ 50 h 109"/>
                <a:gd name="T4" fmla="*/ 34 w 54"/>
                <a:gd name="T5" fmla="*/ 49 h 109"/>
                <a:gd name="T6" fmla="*/ 36 w 54"/>
                <a:gd name="T7" fmla="*/ 47 h 109"/>
                <a:gd name="T8" fmla="*/ 38 w 54"/>
                <a:gd name="T9" fmla="*/ 45 h 109"/>
                <a:gd name="T10" fmla="*/ 40 w 54"/>
                <a:gd name="T11" fmla="*/ 42 h 109"/>
                <a:gd name="T12" fmla="*/ 42 w 54"/>
                <a:gd name="T13" fmla="*/ 38 h 109"/>
                <a:gd name="T14" fmla="*/ 42 w 54"/>
                <a:gd name="T15" fmla="*/ 34 h 109"/>
                <a:gd name="T16" fmla="*/ 43 w 54"/>
                <a:gd name="T17" fmla="*/ 29 h 109"/>
                <a:gd name="T18" fmla="*/ 42 w 54"/>
                <a:gd name="T19" fmla="*/ 24 h 109"/>
                <a:gd name="T20" fmla="*/ 42 w 54"/>
                <a:gd name="T21" fmla="*/ 20 h 109"/>
                <a:gd name="T22" fmla="*/ 40 w 54"/>
                <a:gd name="T23" fmla="*/ 17 h 109"/>
                <a:gd name="T24" fmla="*/ 38 w 54"/>
                <a:gd name="T25" fmla="*/ 14 h 109"/>
                <a:gd name="T26" fmla="*/ 35 w 54"/>
                <a:gd name="T27" fmla="*/ 12 h 109"/>
                <a:gd name="T28" fmla="*/ 32 w 54"/>
                <a:gd name="T29" fmla="*/ 11 h 109"/>
                <a:gd name="T30" fmla="*/ 28 w 54"/>
                <a:gd name="T31" fmla="*/ 10 h 109"/>
                <a:gd name="T32" fmla="*/ 24 w 54"/>
                <a:gd name="T33" fmla="*/ 10 h 109"/>
                <a:gd name="T34" fmla="*/ 11 w 54"/>
                <a:gd name="T35" fmla="*/ 51 h 109"/>
                <a:gd name="T36" fmla="*/ 0 w 54"/>
                <a:gd name="T37" fmla="*/ 109 h 109"/>
                <a:gd name="T38" fmla="*/ 24 w 54"/>
                <a:gd name="T39" fmla="*/ 0 h 109"/>
                <a:gd name="T40" fmla="*/ 31 w 54"/>
                <a:gd name="T41" fmla="*/ 0 h 109"/>
                <a:gd name="T42" fmla="*/ 37 w 54"/>
                <a:gd name="T43" fmla="*/ 2 h 109"/>
                <a:gd name="T44" fmla="*/ 42 w 54"/>
                <a:gd name="T45" fmla="*/ 4 h 109"/>
                <a:gd name="T46" fmla="*/ 46 w 54"/>
                <a:gd name="T47" fmla="*/ 7 h 109"/>
                <a:gd name="T48" fmla="*/ 50 w 54"/>
                <a:gd name="T49" fmla="*/ 11 h 109"/>
                <a:gd name="T50" fmla="*/ 52 w 54"/>
                <a:gd name="T51" fmla="*/ 16 h 109"/>
                <a:gd name="T52" fmla="*/ 54 w 54"/>
                <a:gd name="T53" fmla="*/ 22 h 109"/>
                <a:gd name="T54" fmla="*/ 54 w 54"/>
                <a:gd name="T55" fmla="*/ 29 h 109"/>
                <a:gd name="T56" fmla="*/ 54 w 54"/>
                <a:gd name="T57" fmla="*/ 36 h 109"/>
                <a:gd name="T58" fmla="*/ 52 w 54"/>
                <a:gd name="T59" fmla="*/ 42 h 109"/>
                <a:gd name="T60" fmla="*/ 50 w 54"/>
                <a:gd name="T61" fmla="*/ 48 h 109"/>
                <a:gd name="T62" fmla="*/ 47 w 54"/>
                <a:gd name="T63" fmla="*/ 52 h 109"/>
                <a:gd name="T64" fmla="*/ 43 w 54"/>
                <a:gd name="T65" fmla="*/ 56 h 109"/>
                <a:gd name="T66" fmla="*/ 38 w 54"/>
                <a:gd name="T67" fmla="*/ 58 h 109"/>
                <a:gd name="T68" fmla="*/ 33 w 54"/>
                <a:gd name="T69" fmla="*/ 60 h 109"/>
                <a:gd name="T70" fmla="*/ 28 w 54"/>
                <a:gd name="T71" fmla="*/ 60 h 109"/>
                <a:gd name="T72" fmla="*/ 11 w 54"/>
                <a:gd name="T73" fmla="*/ 109 h 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
                <a:gd name="T112" fmla="*/ 0 h 109"/>
                <a:gd name="T113" fmla="*/ 54 w 54"/>
                <a:gd name="T114" fmla="*/ 109 h 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 h="109">
                  <a:moveTo>
                    <a:pt x="11" y="51"/>
                  </a:moveTo>
                  <a:lnTo>
                    <a:pt x="27" y="50"/>
                  </a:lnTo>
                  <a:lnTo>
                    <a:pt x="28" y="50"/>
                  </a:lnTo>
                  <a:lnTo>
                    <a:pt x="30" y="50"/>
                  </a:lnTo>
                  <a:lnTo>
                    <a:pt x="32" y="50"/>
                  </a:lnTo>
                  <a:lnTo>
                    <a:pt x="34" y="49"/>
                  </a:lnTo>
                  <a:lnTo>
                    <a:pt x="35" y="48"/>
                  </a:lnTo>
                  <a:lnTo>
                    <a:pt x="36" y="47"/>
                  </a:lnTo>
                  <a:lnTo>
                    <a:pt x="38" y="46"/>
                  </a:lnTo>
                  <a:lnTo>
                    <a:pt x="38" y="45"/>
                  </a:lnTo>
                  <a:lnTo>
                    <a:pt x="40" y="43"/>
                  </a:lnTo>
                  <a:lnTo>
                    <a:pt x="40" y="42"/>
                  </a:lnTo>
                  <a:lnTo>
                    <a:pt x="41" y="40"/>
                  </a:lnTo>
                  <a:lnTo>
                    <a:pt x="42" y="38"/>
                  </a:lnTo>
                  <a:lnTo>
                    <a:pt x="42" y="36"/>
                  </a:lnTo>
                  <a:lnTo>
                    <a:pt x="42" y="34"/>
                  </a:lnTo>
                  <a:lnTo>
                    <a:pt x="43" y="31"/>
                  </a:lnTo>
                  <a:lnTo>
                    <a:pt x="43" y="29"/>
                  </a:lnTo>
                  <a:lnTo>
                    <a:pt x="43" y="26"/>
                  </a:lnTo>
                  <a:lnTo>
                    <a:pt x="42" y="24"/>
                  </a:lnTo>
                  <a:lnTo>
                    <a:pt x="42" y="22"/>
                  </a:lnTo>
                  <a:lnTo>
                    <a:pt x="42" y="20"/>
                  </a:lnTo>
                  <a:lnTo>
                    <a:pt x="41" y="18"/>
                  </a:lnTo>
                  <a:lnTo>
                    <a:pt x="40" y="17"/>
                  </a:lnTo>
                  <a:lnTo>
                    <a:pt x="39" y="16"/>
                  </a:lnTo>
                  <a:lnTo>
                    <a:pt x="38" y="14"/>
                  </a:lnTo>
                  <a:lnTo>
                    <a:pt x="36" y="13"/>
                  </a:lnTo>
                  <a:lnTo>
                    <a:pt x="35" y="12"/>
                  </a:lnTo>
                  <a:lnTo>
                    <a:pt x="34" y="11"/>
                  </a:lnTo>
                  <a:lnTo>
                    <a:pt x="32" y="11"/>
                  </a:lnTo>
                  <a:lnTo>
                    <a:pt x="30" y="10"/>
                  </a:lnTo>
                  <a:lnTo>
                    <a:pt x="28" y="10"/>
                  </a:lnTo>
                  <a:lnTo>
                    <a:pt x="26" y="10"/>
                  </a:lnTo>
                  <a:lnTo>
                    <a:pt x="24" y="10"/>
                  </a:lnTo>
                  <a:lnTo>
                    <a:pt x="11" y="10"/>
                  </a:lnTo>
                  <a:lnTo>
                    <a:pt x="11" y="51"/>
                  </a:lnTo>
                  <a:close/>
                  <a:moveTo>
                    <a:pt x="11" y="109"/>
                  </a:moveTo>
                  <a:lnTo>
                    <a:pt x="0" y="109"/>
                  </a:lnTo>
                  <a:lnTo>
                    <a:pt x="0" y="0"/>
                  </a:lnTo>
                  <a:lnTo>
                    <a:pt x="24" y="0"/>
                  </a:lnTo>
                  <a:lnTo>
                    <a:pt x="28" y="0"/>
                  </a:lnTo>
                  <a:lnTo>
                    <a:pt x="31" y="0"/>
                  </a:lnTo>
                  <a:lnTo>
                    <a:pt x="34" y="1"/>
                  </a:lnTo>
                  <a:lnTo>
                    <a:pt x="37" y="2"/>
                  </a:lnTo>
                  <a:lnTo>
                    <a:pt x="40" y="3"/>
                  </a:lnTo>
                  <a:lnTo>
                    <a:pt x="42" y="4"/>
                  </a:lnTo>
                  <a:lnTo>
                    <a:pt x="44" y="6"/>
                  </a:lnTo>
                  <a:lnTo>
                    <a:pt x="46" y="7"/>
                  </a:lnTo>
                  <a:lnTo>
                    <a:pt x="48" y="9"/>
                  </a:lnTo>
                  <a:lnTo>
                    <a:pt x="50" y="11"/>
                  </a:lnTo>
                  <a:lnTo>
                    <a:pt x="51" y="14"/>
                  </a:lnTo>
                  <a:lnTo>
                    <a:pt x="52" y="16"/>
                  </a:lnTo>
                  <a:lnTo>
                    <a:pt x="53" y="19"/>
                  </a:lnTo>
                  <a:lnTo>
                    <a:pt x="54" y="22"/>
                  </a:lnTo>
                  <a:lnTo>
                    <a:pt x="54" y="26"/>
                  </a:lnTo>
                  <a:lnTo>
                    <a:pt x="54" y="29"/>
                  </a:lnTo>
                  <a:lnTo>
                    <a:pt x="54" y="33"/>
                  </a:lnTo>
                  <a:lnTo>
                    <a:pt x="54" y="36"/>
                  </a:lnTo>
                  <a:lnTo>
                    <a:pt x="53" y="39"/>
                  </a:lnTo>
                  <a:lnTo>
                    <a:pt x="52" y="42"/>
                  </a:lnTo>
                  <a:lnTo>
                    <a:pt x="51" y="45"/>
                  </a:lnTo>
                  <a:lnTo>
                    <a:pt x="50" y="48"/>
                  </a:lnTo>
                  <a:lnTo>
                    <a:pt x="48" y="50"/>
                  </a:lnTo>
                  <a:lnTo>
                    <a:pt x="47" y="52"/>
                  </a:lnTo>
                  <a:lnTo>
                    <a:pt x="45" y="54"/>
                  </a:lnTo>
                  <a:lnTo>
                    <a:pt x="43" y="56"/>
                  </a:lnTo>
                  <a:lnTo>
                    <a:pt x="40" y="57"/>
                  </a:lnTo>
                  <a:lnTo>
                    <a:pt x="38" y="58"/>
                  </a:lnTo>
                  <a:lnTo>
                    <a:pt x="36" y="59"/>
                  </a:lnTo>
                  <a:lnTo>
                    <a:pt x="33" y="60"/>
                  </a:lnTo>
                  <a:lnTo>
                    <a:pt x="30" y="60"/>
                  </a:lnTo>
                  <a:lnTo>
                    <a:pt x="28" y="60"/>
                  </a:lnTo>
                  <a:lnTo>
                    <a:pt x="11" y="60"/>
                  </a:lnTo>
                  <a:lnTo>
                    <a:pt x="11" y="109"/>
                  </a:lnTo>
                  <a:close/>
                </a:path>
              </a:pathLst>
            </a:custGeom>
            <a:solidFill>
              <a:srgbClr val="888A8D"/>
            </a:solidFill>
            <a:ln w="9525">
              <a:noFill/>
              <a:round/>
              <a:headEnd/>
              <a:tailEnd/>
            </a:ln>
          </p:spPr>
          <p:txBody>
            <a:bodyPr/>
            <a:lstStyle/>
            <a:p>
              <a:endParaRPr lang="de-DE"/>
            </a:p>
          </p:txBody>
        </p:sp>
        <p:sp>
          <p:nvSpPr>
            <p:cNvPr id="20" name="Freeform 22">
              <a:extLst>
                <a:ext uri="{FF2B5EF4-FFF2-40B4-BE49-F238E27FC236}">
                  <a16:creationId xmlns:a16="http://schemas.microsoft.com/office/drawing/2014/main" id="{26EF0374-5086-2D84-B4EF-B6087BEDA6D1}"/>
                </a:ext>
              </a:extLst>
            </p:cNvPr>
            <p:cNvSpPr>
              <a:spLocks/>
            </p:cNvSpPr>
            <p:nvPr/>
          </p:nvSpPr>
          <p:spPr bwMode="auto">
            <a:xfrm>
              <a:off x="5349" y="2213"/>
              <a:ext cx="56" cy="109"/>
            </a:xfrm>
            <a:custGeom>
              <a:avLst/>
              <a:gdLst>
                <a:gd name="T0" fmla="*/ 0 w 56"/>
                <a:gd name="T1" fmla="*/ 0 h 109"/>
                <a:gd name="T2" fmla="*/ 11 w 56"/>
                <a:gd name="T3" fmla="*/ 0 h 109"/>
                <a:gd name="T4" fmla="*/ 11 w 56"/>
                <a:gd name="T5" fmla="*/ 99 h 109"/>
                <a:gd name="T6" fmla="*/ 56 w 56"/>
                <a:gd name="T7" fmla="*/ 99 h 109"/>
                <a:gd name="T8" fmla="*/ 56 w 56"/>
                <a:gd name="T9" fmla="*/ 109 h 109"/>
                <a:gd name="T10" fmla="*/ 0 w 56"/>
                <a:gd name="T11" fmla="*/ 109 h 109"/>
                <a:gd name="T12" fmla="*/ 0 w 56"/>
                <a:gd name="T13" fmla="*/ 0 h 109"/>
                <a:gd name="T14" fmla="*/ 0 60000 65536"/>
                <a:gd name="T15" fmla="*/ 0 60000 65536"/>
                <a:gd name="T16" fmla="*/ 0 60000 65536"/>
                <a:gd name="T17" fmla="*/ 0 60000 65536"/>
                <a:gd name="T18" fmla="*/ 0 60000 65536"/>
                <a:gd name="T19" fmla="*/ 0 60000 65536"/>
                <a:gd name="T20" fmla="*/ 0 60000 65536"/>
                <a:gd name="T21" fmla="*/ 0 w 56"/>
                <a:gd name="T22" fmla="*/ 0 h 109"/>
                <a:gd name="T23" fmla="*/ 56 w 56"/>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09">
                  <a:moveTo>
                    <a:pt x="0" y="0"/>
                  </a:moveTo>
                  <a:lnTo>
                    <a:pt x="11" y="0"/>
                  </a:lnTo>
                  <a:lnTo>
                    <a:pt x="11" y="99"/>
                  </a:lnTo>
                  <a:lnTo>
                    <a:pt x="56" y="99"/>
                  </a:lnTo>
                  <a:lnTo>
                    <a:pt x="56" y="109"/>
                  </a:lnTo>
                  <a:lnTo>
                    <a:pt x="0" y="109"/>
                  </a:lnTo>
                  <a:lnTo>
                    <a:pt x="0" y="0"/>
                  </a:lnTo>
                  <a:close/>
                </a:path>
              </a:pathLst>
            </a:custGeom>
            <a:solidFill>
              <a:srgbClr val="888A8D"/>
            </a:solidFill>
            <a:ln w="9525">
              <a:noFill/>
              <a:round/>
              <a:headEnd/>
              <a:tailEnd/>
            </a:ln>
          </p:spPr>
          <p:txBody>
            <a:bodyPr/>
            <a:lstStyle/>
            <a:p>
              <a:endParaRPr lang="de-DE"/>
            </a:p>
          </p:txBody>
        </p:sp>
        <p:sp>
          <p:nvSpPr>
            <p:cNvPr id="21" name="Freeform 23">
              <a:extLst>
                <a:ext uri="{FF2B5EF4-FFF2-40B4-BE49-F238E27FC236}">
                  <a16:creationId xmlns:a16="http://schemas.microsoft.com/office/drawing/2014/main" id="{6D08694B-5141-FDAB-71FC-0524E21605B0}"/>
                </a:ext>
              </a:extLst>
            </p:cNvPr>
            <p:cNvSpPr>
              <a:spLocks/>
            </p:cNvSpPr>
            <p:nvPr/>
          </p:nvSpPr>
          <p:spPr bwMode="auto">
            <a:xfrm>
              <a:off x="5447" y="2213"/>
              <a:ext cx="41" cy="109"/>
            </a:xfrm>
            <a:custGeom>
              <a:avLst/>
              <a:gdLst>
                <a:gd name="T0" fmla="*/ 15 w 41"/>
                <a:gd name="T1" fmla="*/ 10 h 109"/>
                <a:gd name="T2" fmla="*/ 0 w 41"/>
                <a:gd name="T3" fmla="*/ 10 h 109"/>
                <a:gd name="T4" fmla="*/ 0 w 41"/>
                <a:gd name="T5" fmla="*/ 0 h 109"/>
                <a:gd name="T6" fmla="*/ 41 w 41"/>
                <a:gd name="T7" fmla="*/ 0 h 109"/>
                <a:gd name="T8" fmla="*/ 41 w 41"/>
                <a:gd name="T9" fmla="*/ 10 h 109"/>
                <a:gd name="T10" fmla="*/ 26 w 41"/>
                <a:gd name="T11" fmla="*/ 10 h 109"/>
                <a:gd name="T12" fmla="*/ 26 w 41"/>
                <a:gd name="T13" fmla="*/ 99 h 109"/>
                <a:gd name="T14" fmla="*/ 41 w 41"/>
                <a:gd name="T15" fmla="*/ 99 h 109"/>
                <a:gd name="T16" fmla="*/ 41 w 41"/>
                <a:gd name="T17" fmla="*/ 109 h 109"/>
                <a:gd name="T18" fmla="*/ 0 w 41"/>
                <a:gd name="T19" fmla="*/ 109 h 109"/>
                <a:gd name="T20" fmla="*/ 0 w 41"/>
                <a:gd name="T21" fmla="*/ 99 h 109"/>
                <a:gd name="T22" fmla="*/ 15 w 41"/>
                <a:gd name="T23" fmla="*/ 99 h 109"/>
                <a:gd name="T24" fmla="*/ 15 w 41"/>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09"/>
                <a:gd name="T41" fmla="*/ 41 w 41"/>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09">
                  <a:moveTo>
                    <a:pt x="15" y="10"/>
                  </a:moveTo>
                  <a:lnTo>
                    <a:pt x="0" y="10"/>
                  </a:lnTo>
                  <a:lnTo>
                    <a:pt x="0" y="0"/>
                  </a:lnTo>
                  <a:lnTo>
                    <a:pt x="41" y="0"/>
                  </a:lnTo>
                  <a:lnTo>
                    <a:pt x="41" y="10"/>
                  </a:lnTo>
                  <a:lnTo>
                    <a:pt x="26" y="10"/>
                  </a:lnTo>
                  <a:lnTo>
                    <a:pt x="26" y="99"/>
                  </a:lnTo>
                  <a:lnTo>
                    <a:pt x="41" y="99"/>
                  </a:lnTo>
                  <a:lnTo>
                    <a:pt x="41" y="109"/>
                  </a:lnTo>
                  <a:lnTo>
                    <a:pt x="0" y="109"/>
                  </a:lnTo>
                  <a:lnTo>
                    <a:pt x="0" y="99"/>
                  </a:lnTo>
                  <a:lnTo>
                    <a:pt x="15" y="99"/>
                  </a:lnTo>
                  <a:lnTo>
                    <a:pt x="15" y="10"/>
                  </a:lnTo>
                  <a:close/>
                </a:path>
              </a:pathLst>
            </a:custGeom>
            <a:solidFill>
              <a:srgbClr val="888A8D"/>
            </a:solidFill>
            <a:ln w="9525">
              <a:noFill/>
              <a:round/>
              <a:headEnd/>
              <a:tailEnd/>
            </a:ln>
          </p:spPr>
          <p:txBody>
            <a:bodyPr/>
            <a:lstStyle/>
            <a:p>
              <a:endParaRPr lang="de-DE"/>
            </a:p>
          </p:txBody>
        </p:sp>
        <p:sp>
          <p:nvSpPr>
            <p:cNvPr id="22" name="Freeform 24">
              <a:extLst>
                <a:ext uri="{FF2B5EF4-FFF2-40B4-BE49-F238E27FC236}">
                  <a16:creationId xmlns:a16="http://schemas.microsoft.com/office/drawing/2014/main" id="{53E9A0CA-8992-EEF2-5D17-A7AF02D5B078}"/>
                </a:ext>
              </a:extLst>
            </p:cNvPr>
            <p:cNvSpPr>
              <a:spLocks/>
            </p:cNvSpPr>
            <p:nvPr/>
          </p:nvSpPr>
          <p:spPr bwMode="auto">
            <a:xfrm>
              <a:off x="5542" y="2213"/>
              <a:ext cx="54" cy="109"/>
            </a:xfrm>
            <a:custGeom>
              <a:avLst/>
              <a:gdLst>
                <a:gd name="T0" fmla="*/ 0 w 54"/>
                <a:gd name="T1" fmla="*/ 0 h 109"/>
                <a:gd name="T2" fmla="*/ 54 w 54"/>
                <a:gd name="T3" fmla="*/ 0 h 109"/>
                <a:gd name="T4" fmla="*/ 54 w 54"/>
                <a:gd name="T5" fmla="*/ 10 h 109"/>
                <a:gd name="T6" fmla="*/ 11 w 54"/>
                <a:gd name="T7" fmla="*/ 10 h 109"/>
                <a:gd name="T8" fmla="*/ 11 w 54"/>
                <a:gd name="T9" fmla="*/ 46 h 109"/>
                <a:gd name="T10" fmla="*/ 46 w 54"/>
                <a:gd name="T11" fmla="*/ 46 h 109"/>
                <a:gd name="T12" fmla="*/ 46 w 54"/>
                <a:gd name="T13" fmla="*/ 56 h 109"/>
                <a:gd name="T14" fmla="*/ 11 w 54"/>
                <a:gd name="T15" fmla="*/ 56 h 109"/>
                <a:gd name="T16" fmla="*/ 11 w 54"/>
                <a:gd name="T17" fmla="*/ 99 h 109"/>
                <a:gd name="T18" fmla="*/ 54 w 54"/>
                <a:gd name="T19" fmla="*/ 99 h 109"/>
                <a:gd name="T20" fmla="*/ 54 w 54"/>
                <a:gd name="T21" fmla="*/ 109 h 109"/>
                <a:gd name="T22" fmla="*/ 0 w 54"/>
                <a:gd name="T23" fmla="*/ 109 h 109"/>
                <a:gd name="T24" fmla="*/ 0 w 54"/>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9"/>
                <a:gd name="T41" fmla="*/ 54 w 5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9">
                  <a:moveTo>
                    <a:pt x="0" y="0"/>
                  </a:moveTo>
                  <a:lnTo>
                    <a:pt x="54" y="0"/>
                  </a:lnTo>
                  <a:lnTo>
                    <a:pt x="54" y="10"/>
                  </a:lnTo>
                  <a:lnTo>
                    <a:pt x="11" y="10"/>
                  </a:lnTo>
                  <a:lnTo>
                    <a:pt x="11" y="46"/>
                  </a:lnTo>
                  <a:lnTo>
                    <a:pt x="46" y="46"/>
                  </a:lnTo>
                  <a:lnTo>
                    <a:pt x="46" y="56"/>
                  </a:lnTo>
                  <a:lnTo>
                    <a:pt x="11" y="56"/>
                  </a:lnTo>
                  <a:lnTo>
                    <a:pt x="11" y="99"/>
                  </a:lnTo>
                  <a:lnTo>
                    <a:pt x="54" y="99"/>
                  </a:lnTo>
                  <a:lnTo>
                    <a:pt x="54" y="109"/>
                  </a:lnTo>
                  <a:lnTo>
                    <a:pt x="0" y="109"/>
                  </a:lnTo>
                  <a:lnTo>
                    <a:pt x="0" y="0"/>
                  </a:lnTo>
                  <a:close/>
                </a:path>
              </a:pathLst>
            </a:custGeom>
            <a:solidFill>
              <a:srgbClr val="888A8D"/>
            </a:solidFill>
            <a:ln w="9525">
              <a:noFill/>
              <a:round/>
              <a:headEnd/>
              <a:tailEnd/>
            </a:ln>
          </p:spPr>
          <p:txBody>
            <a:bodyPr/>
            <a:lstStyle/>
            <a:p>
              <a:endParaRPr lang="de-DE"/>
            </a:p>
          </p:txBody>
        </p:sp>
        <p:sp>
          <p:nvSpPr>
            <p:cNvPr id="23" name="Freeform 25">
              <a:extLst>
                <a:ext uri="{FF2B5EF4-FFF2-40B4-BE49-F238E27FC236}">
                  <a16:creationId xmlns:a16="http://schemas.microsoft.com/office/drawing/2014/main" id="{EB145343-FD67-F9B1-0397-3C2795E1B86A}"/>
                </a:ext>
              </a:extLst>
            </p:cNvPr>
            <p:cNvSpPr>
              <a:spLocks noEditPoints="1"/>
            </p:cNvSpPr>
            <p:nvPr/>
          </p:nvSpPr>
          <p:spPr bwMode="auto">
            <a:xfrm>
              <a:off x="5633" y="2213"/>
              <a:ext cx="64" cy="109"/>
            </a:xfrm>
            <a:custGeom>
              <a:avLst/>
              <a:gdLst>
                <a:gd name="T0" fmla="*/ 29 w 64"/>
                <a:gd name="T1" fmla="*/ 99 h 109"/>
                <a:gd name="T2" fmla="*/ 34 w 64"/>
                <a:gd name="T3" fmla="*/ 99 h 109"/>
                <a:gd name="T4" fmla="*/ 38 w 64"/>
                <a:gd name="T5" fmla="*/ 98 h 109"/>
                <a:gd name="T6" fmla="*/ 42 w 64"/>
                <a:gd name="T7" fmla="*/ 96 h 109"/>
                <a:gd name="T8" fmla="*/ 46 w 64"/>
                <a:gd name="T9" fmla="*/ 92 h 109"/>
                <a:gd name="T10" fmla="*/ 49 w 64"/>
                <a:gd name="T11" fmla="*/ 87 h 109"/>
                <a:gd name="T12" fmla="*/ 51 w 64"/>
                <a:gd name="T13" fmla="*/ 79 h 109"/>
                <a:gd name="T14" fmla="*/ 52 w 64"/>
                <a:gd name="T15" fmla="*/ 68 h 109"/>
                <a:gd name="T16" fmla="*/ 53 w 64"/>
                <a:gd name="T17" fmla="*/ 55 h 109"/>
                <a:gd name="T18" fmla="*/ 52 w 64"/>
                <a:gd name="T19" fmla="*/ 41 h 109"/>
                <a:gd name="T20" fmla="*/ 51 w 64"/>
                <a:gd name="T21" fmla="*/ 30 h 109"/>
                <a:gd name="T22" fmla="*/ 49 w 64"/>
                <a:gd name="T23" fmla="*/ 22 h 109"/>
                <a:gd name="T24" fmla="*/ 46 w 64"/>
                <a:gd name="T25" fmla="*/ 16 h 109"/>
                <a:gd name="T26" fmla="*/ 43 w 64"/>
                <a:gd name="T27" fmla="*/ 13 h 109"/>
                <a:gd name="T28" fmla="*/ 39 w 64"/>
                <a:gd name="T29" fmla="*/ 11 h 109"/>
                <a:gd name="T30" fmla="*/ 36 w 64"/>
                <a:gd name="T31" fmla="*/ 10 h 109"/>
                <a:gd name="T32" fmla="*/ 32 w 64"/>
                <a:gd name="T33" fmla="*/ 10 h 109"/>
                <a:gd name="T34" fmla="*/ 20 w 64"/>
                <a:gd name="T35" fmla="*/ 99 h 109"/>
                <a:gd name="T36" fmla="*/ 0 w 64"/>
                <a:gd name="T37" fmla="*/ 0 h 109"/>
                <a:gd name="T38" fmla="*/ 33 w 64"/>
                <a:gd name="T39" fmla="*/ 0 h 109"/>
                <a:gd name="T40" fmla="*/ 41 w 64"/>
                <a:gd name="T41" fmla="*/ 1 h 109"/>
                <a:gd name="T42" fmla="*/ 47 w 64"/>
                <a:gd name="T43" fmla="*/ 3 h 109"/>
                <a:gd name="T44" fmla="*/ 53 w 64"/>
                <a:gd name="T45" fmla="*/ 8 h 109"/>
                <a:gd name="T46" fmla="*/ 57 w 64"/>
                <a:gd name="T47" fmla="*/ 14 h 109"/>
                <a:gd name="T48" fmla="*/ 61 w 64"/>
                <a:gd name="T49" fmla="*/ 22 h 109"/>
                <a:gd name="T50" fmla="*/ 63 w 64"/>
                <a:gd name="T51" fmla="*/ 33 h 109"/>
                <a:gd name="T52" fmla="*/ 64 w 64"/>
                <a:gd name="T53" fmla="*/ 46 h 109"/>
                <a:gd name="T54" fmla="*/ 64 w 64"/>
                <a:gd name="T55" fmla="*/ 64 h 109"/>
                <a:gd name="T56" fmla="*/ 63 w 64"/>
                <a:gd name="T57" fmla="*/ 78 h 109"/>
                <a:gd name="T58" fmla="*/ 61 w 64"/>
                <a:gd name="T59" fmla="*/ 87 h 109"/>
                <a:gd name="T60" fmla="*/ 58 w 64"/>
                <a:gd name="T61" fmla="*/ 95 h 109"/>
                <a:gd name="T62" fmla="*/ 54 w 64"/>
                <a:gd name="T63" fmla="*/ 100 h 109"/>
                <a:gd name="T64" fmla="*/ 51 w 64"/>
                <a:gd name="T65" fmla="*/ 103 h 109"/>
                <a:gd name="T66" fmla="*/ 47 w 64"/>
                <a:gd name="T67" fmla="*/ 105 h 109"/>
                <a:gd name="T68" fmla="*/ 43 w 64"/>
                <a:gd name="T69" fmla="*/ 107 h 109"/>
                <a:gd name="T70" fmla="*/ 38 w 64"/>
                <a:gd name="T71" fmla="*/ 108 h 109"/>
                <a:gd name="T72" fmla="*/ 33 w 64"/>
                <a:gd name="T73" fmla="*/ 109 h 109"/>
                <a:gd name="T74" fmla="*/ 0 w 64"/>
                <a:gd name="T75" fmla="*/ 109 h 109"/>
                <a:gd name="T76" fmla="*/ 9 w 64"/>
                <a:gd name="T77" fmla="*/ 99 h 109"/>
                <a:gd name="T78" fmla="*/ 0 w 64"/>
                <a:gd name="T79" fmla="*/ 10 h 1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
                <a:gd name="T121" fmla="*/ 0 h 109"/>
                <a:gd name="T122" fmla="*/ 64 w 64"/>
                <a:gd name="T123" fmla="*/ 109 h 1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 h="109">
                  <a:moveTo>
                    <a:pt x="20" y="99"/>
                  </a:moveTo>
                  <a:lnTo>
                    <a:pt x="29" y="99"/>
                  </a:lnTo>
                  <a:lnTo>
                    <a:pt x="32" y="99"/>
                  </a:lnTo>
                  <a:lnTo>
                    <a:pt x="34" y="99"/>
                  </a:lnTo>
                  <a:lnTo>
                    <a:pt x="36" y="99"/>
                  </a:lnTo>
                  <a:lnTo>
                    <a:pt x="38" y="98"/>
                  </a:lnTo>
                  <a:lnTo>
                    <a:pt x="41" y="97"/>
                  </a:lnTo>
                  <a:lnTo>
                    <a:pt x="42" y="96"/>
                  </a:lnTo>
                  <a:lnTo>
                    <a:pt x="44" y="94"/>
                  </a:lnTo>
                  <a:lnTo>
                    <a:pt x="46" y="92"/>
                  </a:lnTo>
                  <a:lnTo>
                    <a:pt x="48" y="90"/>
                  </a:lnTo>
                  <a:lnTo>
                    <a:pt x="49" y="87"/>
                  </a:lnTo>
                  <a:lnTo>
                    <a:pt x="50" y="83"/>
                  </a:lnTo>
                  <a:lnTo>
                    <a:pt x="51" y="79"/>
                  </a:lnTo>
                  <a:lnTo>
                    <a:pt x="52" y="74"/>
                  </a:lnTo>
                  <a:lnTo>
                    <a:pt x="52" y="68"/>
                  </a:lnTo>
                  <a:lnTo>
                    <a:pt x="53" y="62"/>
                  </a:lnTo>
                  <a:lnTo>
                    <a:pt x="53" y="55"/>
                  </a:lnTo>
                  <a:lnTo>
                    <a:pt x="53" y="47"/>
                  </a:lnTo>
                  <a:lnTo>
                    <a:pt x="52" y="41"/>
                  </a:lnTo>
                  <a:lnTo>
                    <a:pt x="52" y="35"/>
                  </a:lnTo>
                  <a:lnTo>
                    <a:pt x="51" y="30"/>
                  </a:lnTo>
                  <a:lnTo>
                    <a:pt x="50" y="26"/>
                  </a:lnTo>
                  <a:lnTo>
                    <a:pt x="49" y="22"/>
                  </a:lnTo>
                  <a:lnTo>
                    <a:pt x="48" y="19"/>
                  </a:lnTo>
                  <a:lnTo>
                    <a:pt x="46" y="16"/>
                  </a:lnTo>
                  <a:lnTo>
                    <a:pt x="44" y="14"/>
                  </a:lnTo>
                  <a:lnTo>
                    <a:pt x="43" y="13"/>
                  </a:lnTo>
                  <a:lnTo>
                    <a:pt x="41" y="12"/>
                  </a:lnTo>
                  <a:lnTo>
                    <a:pt x="39" y="11"/>
                  </a:lnTo>
                  <a:lnTo>
                    <a:pt x="37" y="10"/>
                  </a:lnTo>
                  <a:lnTo>
                    <a:pt x="36" y="10"/>
                  </a:lnTo>
                  <a:lnTo>
                    <a:pt x="34" y="10"/>
                  </a:lnTo>
                  <a:lnTo>
                    <a:pt x="32" y="10"/>
                  </a:lnTo>
                  <a:lnTo>
                    <a:pt x="20" y="10"/>
                  </a:lnTo>
                  <a:lnTo>
                    <a:pt x="20" y="99"/>
                  </a:lnTo>
                  <a:close/>
                  <a:moveTo>
                    <a:pt x="0" y="10"/>
                  </a:moveTo>
                  <a:lnTo>
                    <a:pt x="0" y="0"/>
                  </a:lnTo>
                  <a:lnTo>
                    <a:pt x="29" y="0"/>
                  </a:lnTo>
                  <a:lnTo>
                    <a:pt x="33" y="0"/>
                  </a:lnTo>
                  <a:lnTo>
                    <a:pt x="37" y="0"/>
                  </a:lnTo>
                  <a:lnTo>
                    <a:pt x="41" y="1"/>
                  </a:lnTo>
                  <a:lnTo>
                    <a:pt x="44" y="2"/>
                  </a:lnTo>
                  <a:lnTo>
                    <a:pt x="47" y="3"/>
                  </a:lnTo>
                  <a:lnTo>
                    <a:pt x="50" y="5"/>
                  </a:lnTo>
                  <a:lnTo>
                    <a:pt x="53" y="8"/>
                  </a:lnTo>
                  <a:lnTo>
                    <a:pt x="55" y="10"/>
                  </a:lnTo>
                  <a:lnTo>
                    <a:pt x="57" y="14"/>
                  </a:lnTo>
                  <a:lnTo>
                    <a:pt x="59" y="18"/>
                  </a:lnTo>
                  <a:lnTo>
                    <a:pt x="61" y="22"/>
                  </a:lnTo>
                  <a:lnTo>
                    <a:pt x="62" y="27"/>
                  </a:lnTo>
                  <a:lnTo>
                    <a:pt x="63" y="33"/>
                  </a:lnTo>
                  <a:lnTo>
                    <a:pt x="64" y="39"/>
                  </a:lnTo>
                  <a:lnTo>
                    <a:pt x="64" y="46"/>
                  </a:lnTo>
                  <a:lnTo>
                    <a:pt x="64" y="55"/>
                  </a:lnTo>
                  <a:lnTo>
                    <a:pt x="64" y="64"/>
                  </a:lnTo>
                  <a:lnTo>
                    <a:pt x="64" y="73"/>
                  </a:lnTo>
                  <a:lnTo>
                    <a:pt x="63" y="78"/>
                  </a:lnTo>
                  <a:lnTo>
                    <a:pt x="62" y="82"/>
                  </a:lnTo>
                  <a:lnTo>
                    <a:pt x="61" y="87"/>
                  </a:lnTo>
                  <a:lnTo>
                    <a:pt x="60" y="91"/>
                  </a:lnTo>
                  <a:lnTo>
                    <a:pt x="58" y="95"/>
                  </a:lnTo>
                  <a:lnTo>
                    <a:pt x="55" y="98"/>
                  </a:lnTo>
                  <a:lnTo>
                    <a:pt x="54" y="100"/>
                  </a:lnTo>
                  <a:lnTo>
                    <a:pt x="52" y="101"/>
                  </a:lnTo>
                  <a:lnTo>
                    <a:pt x="51" y="103"/>
                  </a:lnTo>
                  <a:lnTo>
                    <a:pt x="49" y="104"/>
                  </a:lnTo>
                  <a:lnTo>
                    <a:pt x="47" y="105"/>
                  </a:lnTo>
                  <a:lnTo>
                    <a:pt x="45" y="106"/>
                  </a:lnTo>
                  <a:lnTo>
                    <a:pt x="43" y="107"/>
                  </a:lnTo>
                  <a:lnTo>
                    <a:pt x="41" y="108"/>
                  </a:lnTo>
                  <a:lnTo>
                    <a:pt x="38" y="108"/>
                  </a:lnTo>
                  <a:lnTo>
                    <a:pt x="36" y="109"/>
                  </a:lnTo>
                  <a:lnTo>
                    <a:pt x="33" y="109"/>
                  </a:lnTo>
                  <a:lnTo>
                    <a:pt x="30" y="109"/>
                  </a:lnTo>
                  <a:lnTo>
                    <a:pt x="0" y="109"/>
                  </a:lnTo>
                  <a:lnTo>
                    <a:pt x="0" y="99"/>
                  </a:lnTo>
                  <a:lnTo>
                    <a:pt x="9" y="99"/>
                  </a:lnTo>
                  <a:lnTo>
                    <a:pt x="9" y="10"/>
                  </a:lnTo>
                  <a:lnTo>
                    <a:pt x="0" y="10"/>
                  </a:lnTo>
                  <a:close/>
                </a:path>
              </a:pathLst>
            </a:custGeom>
            <a:solidFill>
              <a:srgbClr val="888A8D"/>
            </a:solidFill>
            <a:ln w="9525">
              <a:noFill/>
              <a:round/>
              <a:headEnd/>
              <a:tailEnd/>
            </a:ln>
          </p:spPr>
          <p:txBody>
            <a:bodyPr/>
            <a:lstStyle/>
            <a:p>
              <a:endParaRPr lang="de-DE"/>
            </a:p>
          </p:txBody>
        </p:sp>
        <p:sp>
          <p:nvSpPr>
            <p:cNvPr id="24" name="Freeform 26">
              <a:extLst>
                <a:ext uri="{FF2B5EF4-FFF2-40B4-BE49-F238E27FC236}">
                  <a16:creationId xmlns:a16="http://schemas.microsoft.com/office/drawing/2014/main" id="{E8F32F01-787C-707E-830A-B981E5A4549E}"/>
                </a:ext>
              </a:extLst>
            </p:cNvPr>
            <p:cNvSpPr>
              <a:spLocks/>
            </p:cNvSpPr>
            <p:nvPr/>
          </p:nvSpPr>
          <p:spPr bwMode="auto">
            <a:xfrm>
              <a:off x="5830" y="2211"/>
              <a:ext cx="56" cy="112"/>
            </a:xfrm>
            <a:custGeom>
              <a:avLst/>
              <a:gdLst>
                <a:gd name="T0" fmla="*/ 42 w 56"/>
                <a:gd name="T1" fmla="*/ 21 h 112"/>
                <a:gd name="T2" fmla="*/ 38 w 56"/>
                <a:gd name="T3" fmla="*/ 15 h 112"/>
                <a:gd name="T4" fmla="*/ 35 w 56"/>
                <a:gd name="T5" fmla="*/ 12 h 112"/>
                <a:gd name="T6" fmla="*/ 30 w 56"/>
                <a:gd name="T7" fmla="*/ 11 h 112"/>
                <a:gd name="T8" fmla="*/ 25 w 56"/>
                <a:gd name="T9" fmla="*/ 11 h 112"/>
                <a:gd name="T10" fmla="*/ 21 w 56"/>
                <a:gd name="T11" fmla="*/ 13 h 112"/>
                <a:gd name="T12" fmla="*/ 17 w 56"/>
                <a:gd name="T13" fmla="*/ 16 h 112"/>
                <a:gd name="T14" fmla="*/ 14 w 56"/>
                <a:gd name="T15" fmla="*/ 25 h 112"/>
                <a:gd name="T16" fmla="*/ 15 w 56"/>
                <a:gd name="T17" fmla="*/ 34 h 112"/>
                <a:gd name="T18" fmla="*/ 16 w 56"/>
                <a:gd name="T19" fmla="*/ 37 h 112"/>
                <a:gd name="T20" fmla="*/ 23 w 56"/>
                <a:gd name="T21" fmla="*/ 44 h 112"/>
                <a:gd name="T22" fmla="*/ 38 w 56"/>
                <a:gd name="T23" fmla="*/ 53 h 112"/>
                <a:gd name="T24" fmla="*/ 47 w 56"/>
                <a:gd name="T25" fmla="*/ 59 h 112"/>
                <a:gd name="T26" fmla="*/ 51 w 56"/>
                <a:gd name="T27" fmla="*/ 65 h 112"/>
                <a:gd name="T28" fmla="*/ 55 w 56"/>
                <a:gd name="T29" fmla="*/ 71 h 112"/>
                <a:gd name="T30" fmla="*/ 56 w 56"/>
                <a:gd name="T31" fmla="*/ 79 h 112"/>
                <a:gd name="T32" fmla="*/ 56 w 56"/>
                <a:gd name="T33" fmla="*/ 87 h 112"/>
                <a:gd name="T34" fmla="*/ 54 w 56"/>
                <a:gd name="T35" fmla="*/ 95 h 112"/>
                <a:gd name="T36" fmla="*/ 51 w 56"/>
                <a:gd name="T37" fmla="*/ 101 h 112"/>
                <a:gd name="T38" fmla="*/ 46 w 56"/>
                <a:gd name="T39" fmla="*/ 106 h 112"/>
                <a:gd name="T40" fmla="*/ 40 w 56"/>
                <a:gd name="T41" fmla="*/ 110 h 112"/>
                <a:gd name="T42" fmla="*/ 21 w 56"/>
                <a:gd name="T43" fmla="*/ 112 h 112"/>
                <a:gd name="T44" fmla="*/ 14 w 56"/>
                <a:gd name="T45" fmla="*/ 109 h 112"/>
                <a:gd name="T46" fmla="*/ 9 w 56"/>
                <a:gd name="T47" fmla="*/ 105 h 112"/>
                <a:gd name="T48" fmla="*/ 5 w 56"/>
                <a:gd name="T49" fmla="*/ 100 h 112"/>
                <a:gd name="T50" fmla="*/ 2 w 56"/>
                <a:gd name="T51" fmla="*/ 93 h 112"/>
                <a:gd name="T52" fmla="*/ 11 w 56"/>
                <a:gd name="T53" fmla="*/ 81 h 112"/>
                <a:gd name="T54" fmla="*/ 13 w 56"/>
                <a:gd name="T55" fmla="*/ 91 h 112"/>
                <a:gd name="T56" fmla="*/ 15 w 56"/>
                <a:gd name="T57" fmla="*/ 96 h 112"/>
                <a:gd name="T58" fmla="*/ 19 w 56"/>
                <a:gd name="T59" fmla="*/ 100 h 112"/>
                <a:gd name="T60" fmla="*/ 24 w 56"/>
                <a:gd name="T61" fmla="*/ 102 h 112"/>
                <a:gd name="T62" fmla="*/ 31 w 56"/>
                <a:gd name="T63" fmla="*/ 102 h 112"/>
                <a:gd name="T64" fmla="*/ 35 w 56"/>
                <a:gd name="T65" fmla="*/ 101 h 112"/>
                <a:gd name="T66" fmla="*/ 39 w 56"/>
                <a:gd name="T67" fmla="*/ 99 h 112"/>
                <a:gd name="T68" fmla="*/ 42 w 56"/>
                <a:gd name="T69" fmla="*/ 95 h 112"/>
                <a:gd name="T70" fmla="*/ 44 w 56"/>
                <a:gd name="T71" fmla="*/ 90 h 112"/>
                <a:gd name="T72" fmla="*/ 45 w 56"/>
                <a:gd name="T73" fmla="*/ 83 h 112"/>
                <a:gd name="T74" fmla="*/ 44 w 56"/>
                <a:gd name="T75" fmla="*/ 76 h 112"/>
                <a:gd name="T76" fmla="*/ 41 w 56"/>
                <a:gd name="T77" fmla="*/ 70 h 112"/>
                <a:gd name="T78" fmla="*/ 36 w 56"/>
                <a:gd name="T79" fmla="*/ 64 h 112"/>
                <a:gd name="T80" fmla="*/ 24 w 56"/>
                <a:gd name="T81" fmla="*/ 57 h 112"/>
                <a:gd name="T82" fmla="*/ 12 w 56"/>
                <a:gd name="T83" fmla="*/ 49 h 112"/>
                <a:gd name="T84" fmla="*/ 7 w 56"/>
                <a:gd name="T85" fmla="*/ 43 h 112"/>
                <a:gd name="T86" fmla="*/ 4 w 56"/>
                <a:gd name="T87" fmla="*/ 36 h 112"/>
                <a:gd name="T88" fmla="*/ 3 w 56"/>
                <a:gd name="T89" fmla="*/ 28 h 112"/>
                <a:gd name="T90" fmla="*/ 4 w 56"/>
                <a:gd name="T91" fmla="*/ 20 h 112"/>
                <a:gd name="T92" fmla="*/ 7 w 56"/>
                <a:gd name="T93" fmla="*/ 13 h 112"/>
                <a:gd name="T94" fmla="*/ 12 w 56"/>
                <a:gd name="T95" fmla="*/ 7 h 112"/>
                <a:gd name="T96" fmla="*/ 18 w 56"/>
                <a:gd name="T97" fmla="*/ 3 h 112"/>
                <a:gd name="T98" fmla="*/ 26 w 56"/>
                <a:gd name="T99" fmla="*/ 1 h 112"/>
                <a:gd name="T100" fmla="*/ 34 w 56"/>
                <a:gd name="T101" fmla="*/ 1 h 112"/>
                <a:gd name="T102" fmla="*/ 41 w 56"/>
                <a:gd name="T103" fmla="*/ 3 h 112"/>
                <a:gd name="T104" fmla="*/ 47 w 56"/>
                <a:gd name="T105" fmla="*/ 8 h 112"/>
                <a:gd name="T106" fmla="*/ 51 w 56"/>
                <a:gd name="T107" fmla="*/ 13 h 112"/>
                <a:gd name="T108" fmla="*/ 53 w 56"/>
                <a:gd name="T109" fmla="*/ 20 h 112"/>
                <a:gd name="T110" fmla="*/ 44 w 56"/>
                <a:gd name="T111" fmla="*/ 27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
                <a:gd name="T169" fmla="*/ 0 h 112"/>
                <a:gd name="T170" fmla="*/ 56 w 56"/>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 h="112">
                  <a:moveTo>
                    <a:pt x="44" y="27"/>
                  </a:moveTo>
                  <a:lnTo>
                    <a:pt x="43" y="24"/>
                  </a:lnTo>
                  <a:lnTo>
                    <a:pt x="42" y="21"/>
                  </a:lnTo>
                  <a:lnTo>
                    <a:pt x="41" y="18"/>
                  </a:lnTo>
                  <a:lnTo>
                    <a:pt x="39" y="16"/>
                  </a:lnTo>
                  <a:lnTo>
                    <a:pt x="38" y="15"/>
                  </a:lnTo>
                  <a:lnTo>
                    <a:pt x="37" y="14"/>
                  </a:lnTo>
                  <a:lnTo>
                    <a:pt x="36" y="13"/>
                  </a:lnTo>
                  <a:lnTo>
                    <a:pt x="35" y="12"/>
                  </a:lnTo>
                  <a:lnTo>
                    <a:pt x="33" y="12"/>
                  </a:lnTo>
                  <a:lnTo>
                    <a:pt x="32" y="11"/>
                  </a:lnTo>
                  <a:lnTo>
                    <a:pt x="30" y="11"/>
                  </a:lnTo>
                  <a:lnTo>
                    <a:pt x="29" y="11"/>
                  </a:lnTo>
                  <a:lnTo>
                    <a:pt x="27" y="11"/>
                  </a:lnTo>
                  <a:lnTo>
                    <a:pt x="25" y="11"/>
                  </a:lnTo>
                  <a:lnTo>
                    <a:pt x="23" y="12"/>
                  </a:lnTo>
                  <a:lnTo>
                    <a:pt x="22" y="12"/>
                  </a:lnTo>
                  <a:lnTo>
                    <a:pt x="21" y="13"/>
                  </a:lnTo>
                  <a:lnTo>
                    <a:pt x="19" y="14"/>
                  </a:lnTo>
                  <a:lnTo>
                    <a:pt x="19" y="15"/>
                  </a:lnTo>
                  <a:lnTo>
                    <a:pt x="17" y="16"/>
                  </a:lnTo>
                  <a:lnTo>
                    <a:pt x="16" y="19"/>
                  </a:lnTo>
                  <a:lnTo>
                    <a:pt x="15" y="22"/>
                  </a:lnTo>
                  <a:lnTo>
                    <a:pt x="14" y="25"/>
                  </a:lnTo>
                  <a:lnTo>
                    <a:pt x="14" y="28"/>
                  </a:lnTo>
                  <a:lnTo>
                    <a:pt x="14" y="31"/>
                  </a:lnTo>
                  <a:lnTo>
                    <a:pt x="15" y="34"/>
                  </a:lnTo>
                  <a:lnTo>
                    <a:pt x="15" y="35"/>
                  </a:lnTo>
                  <a:lnTo>
                    <a:pt x="16" y="36"/>
                  </a:lnTo>
                  <a:lnTo>
                    <a:pt x="16" y="37"/>
                  </a:lnTo>
                  <a:lnTo>
                    <a:pt x="17" y="39"/>
                  </a:lnTo>
                  <a:lnTo>
                    <a:pt x="20" y="41"/>
                  </a:lnTo>
                  <a:lnTo>
                    <a:pt x="23" y="44"/>
                  </a:lnTo>
                  <a:lnTo>
                    <a:pt x="27" y="47"/>
                  </a:lnTo>
                  <a:lnTo>
                    <a:pt x="33" y="50"/>
                  </a:lnTo>
                  <a:lnTo>
                    <a:pt x="38" y="53"/>
                  </a:lnTo>
                  <a:lnTo>
                    <a:pt x="43" y="56"/>
                  </a:lnTo>
                  <a:lnTo>
                    <a:pt x="45" y="58"/>
                  </a:lnTo>
                  <a:lnTo>
                    <a:pt x="47" y="59"/>
                  </a:lnTo>
                  <a:lnTo>
                    <a:pt x="48" y="61"/>
                  </a:lnTo>
                  <a:lnTo>
                    <a:pt x="50" y="63"/>
                  </a:lnTo>
                  <a:lnTo>
                    <a:pt x="51" y="65"/>
                  </a:lnTo>
                  <a:lnTo>
                    <a:pt x="53" y="67"/>
                  </a:lnTo>
                  <a:lnTo>
                    <a:pt x="53" y="69"/>
                  </a:lnTo>
                  <a:lnTo>
                    <a:pt x="55" y="71"/>
                  </a:lnTo>
                  <a:lnTo>
                    <a:pt x="55" y="73"/>
                  </a:lnTo>
                  <a:lnTo>
                    <a:pt x="56" y="76"/>
                  </a:lnTo>
                  <a:lnTo>
                    <a:pt x="56" y="79"/>
                  </a:lnTo>
                  <a:lnTo>
                    <a:pt x="56" y="82"/>
                  </a:lnTo>
                  <a:lnTo>
                    <a:pt x="56" y="84"/>
                  </a:lnTo>
                  <a:lnTo>
                    <a:pt x="56" y="87"/>
                  </a:lnTo>
                  <a:lnTo>
                    <a:pt x="55" y="90"/>
                  </a:lnTo>
                  <a:lnTo>
                    <a:pt x="55" y="92"/>
                  </a:lnTo>
                  <a:lnTo>
                    <a:pt x="54" y="95"/>
                  </a:lnTo>
                  <a:lnTo>
                    <a:pt x="53" y="97"/>
                  </a:lnTo>
                  <a:lnTo>
                    <a:pt x="52" y="99"/>
                  </a:lnTo>
                  <a:lnTo>
                    <a:pt x="51" y="101"/>
                  </a:lnTo>
                  <a:lnTo>
                    <a:pt x="49" y="103"/>
                  </a:lnTo>
                  <a:lnTo>
                    <a:pt x="48" y="105"/>
                  </a:lnTo>
                  <a:lnTo>
                    <a:pt x="46" y="106"/>
                  </a:lnTo>
                  <a:lnTo>
                    <a:pt x="44" y="108"/>
                  </a:lnTo>
                  <a:lnTo>
                    <a:pt x="42" y="109"/>
                  </a:lnTo>
                  <a:lnTo>
                    <a:pt x="40" y="110"/>
                  </a:lnTo>
                  <a:lnTo>
                    <a:pt x="38" y="111"/>
                  </a:lnTo>
                  <a:lnTo>
                    <a:pt x="35" y="112"/>
                  </a:lnTo>
                  <a:lnTo>
                    <a:pt x="21" y="112"/>
                  </a:lnTo>
                  <a:lnTo>
                    <a:pt x="19" y="111"/>
                  </a:lnTo>
                  <a:lnTo>
                    <a:pt x="16" y="110"/>
                  </a:lnTo>
                  <a:lnTo>
                    <a:pt x="14" y="109"/>
                  </a:lnTo>
                  <a:lnTo>
                    <a:pt x="12" y="108"/>
                  </a:lnTo>
                  <a:lnTo>
                    <a:pt x="10" y="107"/>
                  </a:lnTo>
                  <a:lnTo>
                    <a:pt x="9" y="105"/>
                  </a:lnTo>
                  <a:lnTo>
                    <a:pt x="7" y="104"/>
                  </a:lnTo>
                  <a:lnTo>
                    <a:pt x="6" y="102"/>
                  </a:lnTo>
                  <a:lnTo>
                    <a:pt x="5" y="100"/>
                  </a:lnTo>
                  <a:lnTo>
                    <a:pt x="4" y="98"/>
                  </a:lnTo>
                  <a:lnTo>
                    <a:pt x="3" y="95"/>
                  </a:lnTo>
                  <a:lnTo>
                    <a:pt x="2" y="93"/>
                  </a:lnTo>
                  <a:lnTo>
                    <a:pt x="1" y="88"/>
                  </a:lnTo>
                  <a:lnTo>
                    <a:pt x="0" y="82"/>
                  </a:lnTo>
                  <a:lnTo>
                    <a:pt x="11" y="81"/>
                  </a:lnTo>
                  <a:lnTo>
                    <a:pt x="12" y="85"/>
                  </a:lnTo>
                  <a:lnTo>
                    <a:pt x="13" y="89"/>
                  </a:lnTo>
                  <a:lnTo>
                    <a:pt x="13" y="91"/>
                  </a:lnTo>
                  <a:lnTo>
                    <a:pt x="14" y="93"/>
                  </a:lnTo>
                  <a:lnTo>
                    <a:pt x="15" y="95"/>
                  </a:lnTo>
                  <a:lnTo>
                    <a:pt x="15" y="96"/>
                  </a:lnTo>
                  <a:lnTo>
                    <a:pt x="17" y="97"/>
                  </a:lnTo>
                  <a:lnTo>
                    <a:pt x="18" y="99"/>
                  </a:lnTo>
                  <a:lnTo>
                    <a:pt x="19" y="100"/>
                  </a:lnTo>
                  <a:lnTo>
                    <a:pt x="21" y="101"/>
                  </a:lnTo>
                  <a:lnTo>
                    <a:pt x="22" y="101"/>
                  </a:lnTo>
                  <a:lnTo>
                    <a:pt x="24" y="102"/>
                  </a:lnTo>
                  <a:lnTo>
                    <a:pt x="26" y="102"/>
                  </a:lnTo>
                  <a:lnTo>
                    <a:pt x="29" y="102"/>
                  </a:lnTo>
                  <a:lnTo>
                    <a:pt x="31" y="102"/>
                  </a:lnTo>
                  <a:lnTo>
                    <a:pt x="32" y="102"/>
                  </a:lnTo>
                  <a:lnTo>
                    <a:pt x="34" y="102"/>
                  </a:lnTo>
                  <a:lnTo>
                    <a:pt x="35" y="101"/>
                  </a:lnTo>
                  <a:lnTo>
                    <a:pt x="37" y="100"/>
                  </a:lnTo>
                  <a:lnTo>
                    <a:pt x="38" y="99"/>
                  </a:lnTo>
                  <a:lnTo>
                    <a:pt x="39" y="99"/>
                  </a:lnTo>
                  <a:lnTo>
                    <a:pt x="41" y="97"/>
                  </a:lnTo>
                  <a:lnTo>
                    <a:pt x="41" y="96"/>
                  </a:lnTo>
                  <a:lnTo>
                    <a:pt x="42" y="95"/>
                  </a:lnTo>
                  <a:lnTo>
                    <a:pt x="43" y="93"/>
                  </a:lnTo>
                  <a:lnTo>
                    <a:pt x="44" y="91"/>
                  </a:lnTo>
                  <a:lnTo>
                    <a:pt x="44" y="90"/>
                  </a:lnTo>
                  <a:lnTo>
                    <a:pt x="45" y="87"/>
                  </a:lnTo>
                  <a:lnTo>
                    <a:pt x="45" y="85"/>
                  </a:lnTo>
                  <a:lnTo>
                    <a:pt x="45" y="83"/>
                  </a:lnTo>
                  <a:lnTo>
                    <a:pt x="45" y="80"/>
                  </a:lnTo>
                  <a:lnTo>
                    <a:pt x="45" y="78"/>
                  </a:lnTo>
                  <a:lnTo>
                    <a:pt x="44" y="76"/>
                  </a:lnTo>
                  <a:lnTo>
                    <a:pt x="43" y="74"/>
                  </a:lnTo>
                  <a:lnTo>
                    <a:pt x="43" y="72"/>
                  </a:lnTo>
                  <a:lnTo>
                    <a:pt x="41" y="70"/>
                  </a:lnTo>
                  <a:lnTo>
                    <a:pt x="40" y="68"/>
                  </a:lnTo>
                  <a:lnTo>
                    <a:pt x="39" y="67"/>
                  </a:lnTo>
                  <a:lnTo>
                    <a:pt x="36" y="64"/>
                  </a:lnTo>
                  <a:lnTo>
                    <a:pt x="32" y="62"/>
                  </a:lnTo>
                  <a:lnTo>
                    <a:pt x="28" y="59"/>
                  </a:lnTo>
                  <a:lnTo>
                    <a:pt x="24" y="57"/>
                  </a:lnTo>
                  <a:lnTo>
                    <a:pt x="20" y="54"/>
                  </a:lnTo>
                  <a:lnTo>
                    <a:pt x="16" y="52"/>
                  </a:lnTo>
                  <a:lnTo>
                    <a:pt x="12" y="49"/>
                  </a:lnTo>
                  <a:lnTo>
                    <a:pt x="9" y="46"/>
                  </a:lnTo>
                  <a:lnTo>
                    <a:pt x="8" y="44"/>
                  </a:lnTo>
                  <a:lnTo>
                    <a:pt x="7" y="43"/>
                  </a:lnTo>
                  <a:lnTo>
                    <a:pt x="5" y="41"/>
                  </a:lnTo>
                  <a:lnTo>
                    <a:pt x="5" y="39"/>
                  </a:lnTo>
                  <a:lnTo>
                    <a:pt x="4" y="36"/>
                  </a:lnTo>
                  <a:lnTo>
                    <a:pt x="3" y="34"/>
                  </a:lnTo>
                  <a:lnTo>
                    <a:pt x="3" y="31"/>
                  </a:lnTo>
                  <a:lnTo>
                    <a:pt x="3" y="28"/>
                  </a:lnTo>
                  <a:lnTo>
                    <a:pt x="3" y="26"/>
                  </a:lnTo>
                  <a:lnTo>
                    <a:pt x="3" y="23"/>
                  </a:lnTo>
                  <a:lnTo>
                    <a:pt x="4" y="20"/>
                  </a:lnTo>
                  <a:lnTo>
                    <a:pt x="5" y="18"/>
                  </a:lnTo>
                  <a:lnTo>
                    <a:pt x="6" y="15"/>
                  </a:lnTo>
                  <a:lnTo>
                    <a:pt x="7" y="13"/>
                  </a:lnTo>
                  <a:lnTo>
                    <a:pt x="9" y="11"/>
                  </a:lnTo>
                  <a:lnTo>
                    <a:pt x="10" y="9"/>
                  </a:lnTo>
                  <a:lnTo>
                    <a:pt x="12" y="7"/>
                  </a:lnTo>
                  <a:lnTo>
                    <a:pt x="14" y="5"/>
                  </a:lnTo>
                  <a:lnTo>
                    <a:pt x="16" y="4"/>
                  </a:lnTo>
                  <a:lnTo>
                    <a:pt x="18" y="3"/>
                  </a:lnTo>
                  <a:lnTo>
                    <a:pt x="21" y="2"/>
                  </a:lnTo>
                  <a:lnTo>
                    <a:pt x="23" y="1"/>
                  </a:lnTo>
                  <a:lnTo>
                    <a:pt x="26" y="1"/>
                  </a:lnTo>
                  <a:lnTo>
                    <a:pt x="29" y="0"/>
                  </a:lnTo>
                  <a:lnTo>
                    <a:pt x="31" y="1"/>
                  </a:lnTo>
                  <a:lnTo>
                    <a:pt x="34" y="1"/>
                  </a:lnTo>
                  <a:lnTo>
                    <a:pt x="37" y="1"/>
                  </a:lnTo>
                  <a:lnTo>
                    <a:pt x="39" y="2"/>
                  </a:lnTo>
                  <a:lnTo>
                    <a:pt x="41" y="3"/>
                  </a:lnTo>
                  <a:lnTo>
                    <a:pt x="43" y="5"/>
                  </a:lnTo>
                  <a:lnTo>
                    <a:pt x="45" y="6"/>
                  </a:lnTo>
                  <a:lnTo>
                    <a:pt x="47" y="8"/>
                  </a:lnTo>
                  <a:lnTo>
                    <a:pt x="48" y="9"/>
                  </a:lnTo>
                  <a:lnTo>
                    <a:pt x="49" y="11"/>
                  </a:lnTo>
                  <a:lnTo>
                    <a:pt x="51" y="13"/>
                  </a:lnTo>
                  <a:lnTo>
                    <a:pt x="52" y="15"/>
                  </a:lnTo>
                  <a:lnTo>
                    <a:pt x="53" y="18"/>
                  </a:lnTo>
                  <a:lnTo>
                    <a:pt x="53" y="20"/>
                  </a:lnTo>
                  <a:lnTo>
                    <a:pt x="54" y="23"/>
                  </a:lnTo>
                  <a:lnTo>
                    <a:pt x="55" y="25"/>
                  </a:lnTo>
                  <a:lnTo>
                    <a:pt x="44" y="27"/>
                  </a:lnTo>
                  <a:close/>
                </a:path>
              </a:pathLst>
            </a:custGeom>
            <a:solidFill>
              <a:srgbClr val="888A8D"/>
            </a:solidFill>
            <a:ln w="9525">
              <a:noFill/>
              <a:round/>
              <a:headEnd/>
              <a:tailEnd/>
            </a:ln>
          </p:spPr>
          <p:txBody>
            <a:bodyPr/>
            <a:lstStyle/>
            <a:p>
              <a:endParaRPr lang="de-DE"/>
            </a:p>
          </p:txBody>
        </p:sp>
        <p:sp>
          <p:nvSpPr>
            <p:cNvPr id="25" name="Freeform 27">
              <a:extLst>
                <a:ext uri="{FF2B5EF4-FFF2-40B4-BE49-F238E27FC236}">
                  <a16:creationId xmlns:a16="http://schemas.microsoft.com/office/drawing/2014/main" id="{49FBF1C3-8446-415E-DAC8-CB6B55F6F57B}"/>
                </a:ext>
              </a:extLst>
            </p:cNvPr>
            <p:cNvSpPr>
              <a:spLocks/>
            </p:cNvSpPr>
            <p:nvPr/>
          </p:nvSpPr>
          <p:spPr bwMode="auto">
            <a:xfrm>
              <a:off x="5925" y="2211"/>
              <a:ext cx="62" cy="112"/>
            </a:xfrm>
            <a:custGeom>
              <a:avLst/>
              <a:gdLst>
                <a:gd name="T0" fmla="*/ 59 w 62"/>
                <a:gd name="T1" fmla="*/ 98 h 112"/>
                <a:gd name="T2" fmla="*/ 55 w 62"/>
                <a:gd name="T3" fmla="*/ 103 h 112"/>
                <a:gd name="T4" fmla="*/ 49 w 62"/>
                <a:gd name="T5" fmla="*/ 108 h 112"/>
                <a:gd name="T6" fmla="*/ 43 w 62"/>
                <a:gd name="T7" fmla="*/ 111 h 112"/>
                <a:gd name="T8" fmla="*/ 26 w 62"/>
                <a:gd name="T9" fmla="*/ 112 h 112"/>
                <a:gd name="T10" fmla="*/ 22 w 62"/>
                <a:gd name="T11" fmla="*/ 111 h 112"/>
                <a:gd name="T12" fmla="*/ 19 w 62"/>
                <a:gd name="T13" fmla="*/ 109 h 112"/>
                <a:gd name="T14" fmla="*/ 15 w 62"/>
                <a:gd name="T15" fmla="*/ 107 h 112"/>
                <a:gd name="T16" fmla="*/ 12 w 62"/>
                <a:gd name="T17" fmla="*/ 104 h 112"/>
                <a:gd name="T18" fmla="*/ 8 w 62"/>
                <a:gd name="T19" fmla="*/ 97 h 112"/>
                <a:gd name="T20" fmla="*/ 4 w 62"/>
                <a:gd name="T21" fmla="*/ 90 h 112"/>
                <a:gd name="T22" fmla="*/ 2 w 62"/>
                <a:gd name="T23" fmla="*/ 82 h 112"/>
                <a:gd name="T24" fmla="*/ 1 w 62"/>
                <a:gd name="T25" fmla="*/ 73 h 112"/>
                <a:gd name="T26" fmla="*/ 0 w 62"/>
                <a:gd name="T27" fmla="*/ 57 h 112"/>
                <a:gd name="T28" fmla="*/ 0 w 62"/>
                <a:gd name="T29" fmla="*/ 48 h 112"/>
                <a:gd name="T30" fmla="*/ 1 w 62"/>
                <a:gd name="T31" fmla="*/ 39 h 112"/>
                <a:gd name="T32" fmla="*/ 3 w 62"/>
                <a:gd name="T33" fmla="*/ 29 h 112"/>
                <a:gd name="T34" fmla="*/ 6 w 62"/>
                <a:gd name="T35" fmla="*/ 20 h 112"/>
                <a:gd name="T36" fmla="*/ 10 w 62"/>
                <a:gd name="T37" fmla="*/ 12 h 112"/>
                <a:gd name="T38" fmla="*/ 12 w 62"/>
                <a:gd name="T39" fmla="*/ 9 h 112"/>
                <a:gd name="T40" fmla="*/ 16 w 62"/>
                <a:gd name="T41" fmla="*/ 6 h 112"/>
                <a:gd name="T42" fmla="*/ 19 w 62"/>
                <a:gd name="T43" fmla="*/ 4 h 112"/>
                <a:gd name="T44" fmla="*/ 23 w 62"/>
                <a:gd name="T45" fmla="*/ 2 h 112"/>
                <a:gd name="T46" fmla="*/ 28 w 62"/>
                <a:gd name="T47" fmla="*/ 1 h 112"/>
                <a:gd name="T48" fmla="*/ 33 w 62"/>
                <a:gd name="T49" fmla="*/ 0 h 112"/>
                <a:gd name="T50" fmla="*/ 38 w 62"/>
                <a:gd name="T51" fmla="*/ 1 h 112"/>
                <a:gd name="T52" fmla="*/ 42 w 62"/>
                <a:gd name="T53" fmla="*/ 2 h 112"/>
                <a:gd name="T54" fmla="*/ 45 w 62"/>
                <a:gd name="T55" fmla="*/ 3 h 112"/>
                <a:gd name="T56" fmla="*/ 49 w 62"/>
                <a:gd name="T57" fmla="*/ 5 h 112"/>
                <a:gd name="T58" fmla="*/ 55 w 62"/>
                <a:gd name="T59" fmla="*/ 11 h 112"/>
                <a:gd name="T60" fmla="*/ 60 w 62"/>
                <a:gd name="T61" fmla="*/ 18 h 112"/>
                <a:gd name="T62" fmla="*/ 49 w 62"/>
                <a:gd name="T63" fmla="*/ 21 h 112"/>
                <a:gd name="T64" fmla="*/ 46 w 62"/>
                <a:gd name="T65" fmla="*/ 16 h 112"/>
                <a:gd name="T66" fmla="*/ 41 w 62"/>
                <a:gd name="T67" fmla="*/ 13 h 112"/>
                <a:gd name="T68" fmla="*/ 36 w 62"/>
                <a:gd name="T69" fmla="*/ 11 h 112"/>
                <a:gd name="T70" fmla="*/ 31 w 62"/>
                <a:gd name="T71" fmla="*/ 11 h 112"/>
                <a:gd name="T72" fmla="*/ 28 w 62"/>
                <a:gd name="T73" fmla="*/ 12 h 112"/>
                <a:gd name="T74" fmla="*/ 25 w 62"/>
                <a:gd name="T75" fmla="*/ 13 h 112"/>
                <a:gd name="T76" fmla="*/ 22 w 62"/>
                <a:gd name="T77" fmla="*/ 15 h 112"/>
                <a:gd name="T78" fmla="*/ 19 w 62"/>
                <a:gd name="T79" fmla="*/ 18 h 112"/>
                <a:gd name="T80" fmla="*/ 16 w 62"/>
                <a:gd name="T81" fmla="*/ 25 h 112"/>
                <a:gd name="T82" fmla="*/ 14 w 62"/>
                <a:gd name="T83" fmla="*/ 32 h 112"/>
                <a:gd name="T84" fmla="*/ 12 w 62"/>
                <a:gd name="T85" fmla="*/ 40 h 112"/>
                <a:gd name="T86" fmla="*/ 12 w 62"/>
                <a:gd name="T87" fmla="*/ 50 h 112"/>
                <a:gd name="T88" fmla="*/ 12 w 62"/>
                <a:gd name="T89" fmla="*/ 63 h 112"/>
                <a:gd name="T90" fmla="*/ 12 w 62"/>
                <a:gd name="T91" fmla="*/ 73 h 112"/>
                <a:gd name="T92" fmla="*/ 14 w 62"/>
                <a:gd name="T93" fmla="*/ 81 h 112"/>
                <a:gd name="T94" fmla="*/ 16 w 62"/>
                <a:gd name="T95" fmla="*/ 88 h 112"/>
                <a:gd name="T96" fmla="*/ 19 w 62"/>
                <a:gd name="T97" fmla="*/ 95 h 112"/>
                <a:gd name="T98" fmla="*/ 22 w 62"/>
                <a:gd name="T99" fmla="*/ 98 h 112"/>
                <a:gd name="T100" fmla="*/ 25 w 62"/>
                <a:gd name="T101" fmla="*/ 100 h 112"/>
                <a:gd name="T102" fmla="*/ 28 w 62"/>
                <a:gd name="T103" fmla="*/ 101 h 112"/>
                <a:gd name="T104" fmla="*/ 31 w 62"/>
                <a:gd name="T105" fmla="*/ 102 h 112"/>
                <a:gd name="T106" fmla="*/ 34 w 62"/>
                <a:gd name="T107" fmla="*/ 102 h 112"/>
                <a:gd name="T108" fmla="*/ 38 w 62"/>
                <a:gd name="T109" fmla="*/ 101 h 112"/>
                <a:gd name="T110" fmla="*/ 42 w 62"/>
                <a:gd name="T111" fmla="*/ 100 h 112"/>
                <a:gd name="T112" fmla="*/ 47 w 62"/>
                <a:gd name="T113" fmla="*/ 96 h 112"/>
                <a:gd name="T114" fmla="*/ 51 w 62"/>
                <a:gd name="T115" fmla="*/ 91 h 112"/>
                <a:gd name="T116" fmla="*/ 62 w 62"/>
                <a:gd name="T117" fmla="*/ 95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112"/>
                <a:gd name="T179" fmla="*/ 62 w 62"/>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112">
                  <a:moveTo>
                    <a:pt x="62" y="95"/>
                  </a:moveTo>
                  <a:lnTo>
                    <a:pt x="59" y="98"/>
                  </a:lnTo>
                  <a:lnTo>
                    <a:pt x="57" y="101"/>
                  </a:lnTo>
                  <a:lnTo>
                    <a:pt x="55" y="103"/>
                  </a:lnTo>
                  <a:lnTo>
                    <a:pt x="52" y="106"/>
                  </a:lnTo>
                  <a:lnTo>
                    <a:pt x="49" y="108"/>
                  </a:lnTo>
                  <a:lnTo>
                    <a:pt x="46" y="110"/>
                  </a:lnTo>
                  <a:lnTo>
                    <a:pt x="43" y="111"/>
                  </a:lnTo>
                  <a:lnTo>
                    <a:pt x="39" y="112"/>
                  </a:lnTo>
                  <a:lnTo>
                    <a:pt x="26" y="112"/>
                  </a:lnTo>
                  <a:lnTo>
                    <a:pt x="24" y="111"/>
                  </a:lnTo>
                  <a:lnTo>
                    <a:pt x="22" y="111"/>
                  </a:lnTo>
                  <a:lnTo>
                    <a:pt x="20" y="110"/>
                  </a:lnTo>
                  <a:lnTo>
                    <a:pt x="19" y="109"/>
                  </a:lnTo>
                  <a:lnTo>
                    <a:pt x="17" y="108"/>
                  </a:lnTo>
                  <a:lnTo>
                    <a:pt x="15" y="107"/>
                  </a:lnTo>
                  <a:lnTo>
                    <a:pt x="14" y="105"/>
                  </a:lnTo>
                  <a:lnTo>
                    <a:pt x="12" y="104"/>
                  </a:lnTo>
                  <a:lnTo>
                    <a:pt x="10" y="101"/>
                  </a:lnTo>
                  <a:lnTo>
                    <a:pt x="8" y="97"/>
                  </a:lnTo>
                  <a:lnTo>
                    <a:pt x="6" y="94"/>
                  </a:lnTo>
                  <a:lnTo>
                    <a:pt x="4" y="90"/>
                  </a:lnTo>
                  <a:lnTo>
                    <a:pt x="3" y="86"/>
                  </a:lnTo>
                  <a:lnTo>
                    <a:pt x="2" y="82"/>
                  </a:lnTo>
                  <a:lnTo>
                    <a:pt x="1" y="77"/>
                  </a:lnTo>
                  <a:lnTo>
                    <a:pt x="1" y="73"/>
                  </a:lnTo>
                  <a:lnTo>
                    <a:pt x="0" y="64"/>
                  </a:lnTo>
                  <a:lnTo>
                    <a:pt x="0" y="57"/>
                  </a:lnTo>
                  <a:lnTo>
                    <a:pt x="0" y="52"/>
                  </a:lnTo>
                  <a:lnTo>
                    <a:pt x="0" y="48"/>
                  </a:lnTo>
                  <a:lnTo>
                    <a:pt x="0" y="43"/>
                  </a:lnTo>
                  <a:lnTo>
                    <a:pt x="1" y="39"/>
                  </a:lnTo>
                  <a:lnTo>
                    <a:pt x="2" y="34"/>
                  </a:lnTo>
                  <a:lnTo>
                    <a:pt x="3" y="29"/>
                  </a:lnTo>
                  <a:lnTo>
                    <a:pt x="4" y="25"/>
                  </a:lnTo>
                  <a:lnTo>
                    <a:pt x="6" y="20"/>
                  </a:lnTo>
                  <a:lnTo>
                    <a:pt x="8" y="16"/>
                  </a:lnTo>
                  <a:lnTo>
                    <a:pt x="10" y="12"/>
                  </a:lnTo>
                  <a:lnTo>
                    <a:pt x="11" y="11"/>
                  </a:lnTo>
                  <a:lnTo>
                    <a:pt x="12" y="9"/>
                  </a:lnTo>
                  <a:lnTo>
                    <a:pt x="14" y="7"/>
                  </a:lnTo>
                  <a:lnTo>
                    <a:pt x="16" y="6"/>
                  </a:lnTo>
                  <a:lnTo>
                    <a:pt x="17" y="5"/>
                  </a:lnTo>
                  <a:lnTo>
                    <a:pt x="19" y="4"/>
                  </a:lnTo>
                  <a:lnTo>
                    <a:pt x="21" y="3"/>
                  </a:lnTo>
                  <a:lnTo>
                    <a:pt x="23" y="2"/>
                  </a:lnTo>
                  <a:lnTo>
                    <a:pt x="26" y="1"/>
                  </a:lnTo>
                  <a:lnTo>
                    <a:pt x="28" y="1"/>
                  </a:lnTo>
                  <a:lnTo>
                    <a:pt x="30" y="1"/>
                  </a:lnTo>
                  <a:lnTo>
                    <a:pt x="33" y="0"/>
                  </a:lnTo>
                  <a:lnTo>
                    <a:pt x="35" y="1"/>
                  </a:lnTo>
                  <a:lnTo>
                    <a:pt x="38" y="1"/>
                  </a:lnTo>
                  <a:lnTo>
                    <a:pt x="40" y="1"/>
                  </a:lnTo>
                  <a:lnTo>
                    <a:pt x="42" y="2"/>
                  </a:lnTo>
                  <a:lnTo>
                    <a:pt x="44" y="2"/>
                  </a:lnTo>
                  <a:lnTo>
                    <a:pt x="45" y="3"/>
                  </a:lnTo>
                  <a:lnTo>
                    <a:pt x="47" y="4"/>
                  </a:lnTo>
                  <a:lnTo>
                    <a:pt x="49" y="5"/>
                  </a:lnTo>
                  <a:lnTo>
                    <a:pt x="52" y="8"/>
                  </a:lnTo>
                  <a:lnTo>
                    <a:pt x="55" y="11"/>
                  </a:lnTo>
                  <a:lnTo>
                    <a:pt x="58" y="14"/>
                  </a:lnTo>
                  <a:lnTo>
                    <a:pt x="60" y="18"/>
                  </a:lnTo>
                  <a:lnTo>
                    <a:pt x="50" y="24"/>
                  </a:lnTo>
                  <a:lnTo>
                    <a:pt x="49" y="21"/>
                  </a:lnTo>
                  <a:lnTo>
                    <a:pt x="47" y="19"/>
                  </a:lnTo>
                  <a:lnTo>
                    <a:pt x="46" y="16"/>
                  </a:lnTo>
                  <a:lnTo>
                    <a:pt x="44" y="14"/>
                  </a:lnTo>
                  <a:lnTo>
                    <a:pt x="41" y="13"/>
                  </a:lnTo>
                  <a:lnTo>
                    <a:pt x="39" y="12"/>
                  </a:lnTo>
                  <a:lnTo>
                    <a:pt x="36" y="11"/>
                  </a:lnTo>
                  <a:lnTo>
                    <a:pt x="33" y="11"/>
                  </a:lnTo>
                  <a:lnTo>
                    <a:pt x="31" y="11"/>
                  </a:lnTo>
                  <a:lnTo>
                    <a:pt x="29" y="11"/>
                  </a:lnTo>
                  <a:lnTo>
                    <a:pt x="28" y="12"/>
                  </a:lnTo>
                  <a:lnTo>
                    <a:pt x="26" y="12"/>
                  </a:lnTo>
                  <a:lnTo>
                    <a:pt x="25" y="13"/>
                  </a:lnTo>
                  <a:lnTo>
                    <a:pt x="23" y="14"/>
                  </a:lnTo>
                  <a:lnTo>
                    <a:pt x="22" y="15"/>
                  </a:lnTo>
                  <a:lnTo>
                    <a:pt x="21" y="16"/>
                  </a:lnTo>
                  <a:lnTo>
                    <a:pt x="19" y="18"/>
                  </a:lnTo>
                  <a:lnTo>
                    <a:pt x="17" y="22"/>
                  </a:lnTo>
                  <a:lnTo>
                    <a:pt x="16" y="25"/>
                  </a:lnTo>
                  <a:lnTo>
                    <a:pt x="15" y="28"/>
                  </a:lnTo>
                  <a:lnTo>
                    <a:pt x="14" y="32"/>
                  </a:lnTo>
                  <a:lnTo>
                    <a:pt x="13" y="36"/>
                  </a:lnTo>
                  <a:lnTo>
                    <a:pt x="12" y="40"/>
                  </a:lnTo>
                  <a:lnTo>
                    <a:pt x="12" y="43"/>
                  </a:lnTo>
                  <a:lnTo>
                    <a:pt x="12" y="50"/>
                  </a:lnTo>
                  <a:lnTo>
                    <a:pt x="11" y="57"/>
                  </a:lnTo>
                  <a:lnTo>
                    <a:pt x="12" y="63"/>
                  </a:lnTo>
                  <a:lnTo>
                    <a:pt x="12" y="70"/>
                  </a:lnTo>
                  <a:lnTo>
                    <a:pt x="12" y="73"/>
                  </a:lnTo>
                  <a:lnTo>
                    <a:pt x="13" y="77"/>
                  </a:lnTo>
                  <a:lnTo>
                    <a:pt x="14" y="81"/>
                  </a:lnTo>
                  <a:lnTo>
                    <a:pt x="15" y="85"/>
                  </a:lnTo>
                  <a:lnTo>
                    <a:pt x="16" y="88"/>
                  </a:lnTo>
                  <a:lnTo>
                    <a:pt x="17" y="91"/>
                  </a:lnTo>
                  <a:lnTo>
                    <a:pt x="19" y="95"/>
                  </a:lnTo>
                  <a:lnTo>
                    <a:pt x="21" y="97"/>
                  </a:lnTo>
                  <a:lnTo>
                    <a:pt x="22" y="98"/>
                  </a:lnTo>
                  <a:lnTo>
                    <a:pt x="23" y="99"/>
                  </a:lnTo>
                  <a:lnTo>
                    <a:pt x="25" y="100"/>
                  </a:lnTo>
                  <a:lnTo>
                    <a:pt x="26" y="101"/>
                  </a:lnTo>
                  <a:lnTo>
                    <a:pt x="28" y="101"/>
                  </a:lnTo>
                  <a:lnTo>
                    <a:pt x="29" y="102"/>
                  </a:lnTo>
                  <a:lnTo>
                    <a:pt x="31" y="102"/>
                  </a:lnTo>
                  <a:lnTo>
                    <a:pt x="33" y="102"/>
                  </a:lnTo>
                  <a:lnTo>
                    <a:pt x="34" y="102"/>
                  </a:lnTo>
                  <a:lnTo>
                    <a:pt x="36" y="102"/>
                  </a:lnTo>
                  <a:lnTo>
                    <a:pt x="38" y="101"/>
                  </a:lnTo>
                  <a:lnTo>
                    <a:pt x="39" y="101"/>
                  </a:lnTo>
                  <a:lnTo>
                    <a:pt x="42" y="100"/>
                  </a:lnTo>
                  <a:lnTo>
                    <a:pt x="44" y="98"/>
                  </a:lnTo>
                  <a:lnTo>
                    <a:pt x="47" y="96"/>
                  </a:lnTo>
                  <a:lnTo>
                    <a:pt x="49" y="93"/>
                  </a:lnTo>
                  <a:lnTo>
                    <a:pt x="51" y="91"/>
                  </a:lnTo>
                  <a:lnTo>
                    <a:pt x="52" y="88"/>
                  </a:lnTo>
                  <a:lnTo>
                    <a:pt x="62" y="95"/>
                  </a:lnTo>
                  <a:close/>
                </a:path>
              </a:pathLst>
            </a:custGeom>
            <a:solidFill>
              <a:srgbClr val="888A8D"/>
            </a:solidFill>
            <a:ln w="9525">
              <a:noFill/>
              <a:round/>
              <a:headEnd/>
              <a:tailEnd/>
            </a:ln>
          </p:spPr>
          <p:txBody>
            <a:bodyPr/>
            <a:lstStyle/>
            <a:p>
              <a:endParaRPr lang="de-DE"/>
            </a:p>
          </p:txBody>
        </p:sp>
        <p:sp>
          <p:nvSpPr>
            <p:cNvPr id="26" name="Freeform 28">
              <a:extLst>
                <a:ext uri="{FF2B5EF4-FFF2-40B4-BE49-F238E27FC236}">
                  <a16:creationId xmlns:a16="http://schemas.microsoft.com/office/drawing/2014/main" id="{549BCE48-750B-D3FC-ACD4-6D37F31F688F}"/>
                </a:ext>
              </a:extLst>
            </p:cNvPr>
            <p:cNvSpPr>
              <a:spLocks/>
            </p:cNvSpPr>
            <p:nvPr/>
          </p:nvSpPr>
          <p:spPr bwMode="auto">
            <a:xfrm>
              <a:off x="6033" y="2213"/>
              <a:ext cx="40" cy="109"/>
            </a:xfrm>
            <a:custGeom>
              <a:avLst/>
              <a:gdLst>
                <a:gd name="T0" fmla="*/ 14 w 40"/>
                <a:gd name="T1" fmla="*/ 10 h 109"/>
                <a:gd name="T2" fmla="*/ 0 w 40"/>
                <a:gd name="T3" fmla="*/ 10 h 109"/>
                <a:gd name="T4" fmla="*/ 0 w 40"/>
                <a:gd name="T5" fmla="*/ 0 h 109"/>
                <a:gd name="T6" fmla="*/ 40 w 40"/>
                <a:gd name="T7" fmla="*/ 0 h 109"/>
                <a:gd name="T8" fmla="*/ 40 w 40"/>
                <a:gd name="T9" fmla="*/ 10 h 109"/>
                <a:gd name="T10" fmla="*/ 26 w 40"/>
                <a:gd name="T11" fmla="*/ 10 h 109"/>
                <a:gd name="T12" fmla="*/ 26 w 40"/>
                <a:gd name="T13" fmla="*/ 99 h 109"/>
                <a:gd name="T14" fmla="*/ 40 w 40"/>
                <a:gd name="T15" fmla="*/ 99 h 109"/>
                <a:gd name="T16" fmla="*/ 40 w 40"/>
                <a:gd name="T17" fmla="*/ 109 h 109"/>
                <a:gd name="T18" fmla="*/ 0 w 40"/>
                <a:gd name="T19" fmla="*/ 109 h 109"/>
                <a:gd name="T20" fmla="*/ 0 w 40"/>
                <a:gd name="T21" fmla="*/ 99 h 109"/>
                <a:gd name="T22" fmla="*/ 14 w 40"/>
                <a:gd name="T23" fmla="*/ 99 h 109"/>
                <a:gd name="T24" fmla="*/ 14 w 40"/>
                <a:gd name="T25" fmla="*/ 1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09"/>
                <a:gd name="T41" fmla="*/ 40 w 40"/>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09">
                  <a:moveTo>
                    <a:pt x="14" y="10"/>
                  </a:moveTo>
                  <a:lnTo>
                    <a:pt x="0" y="10"/>
                  </a:lnTo>
                  <a:lnTo>
                    <a:pt x="0" y="0"/>
                  </a:lnTo>
                  <a:lnTo>
                    <a:pt x="40" y="0"/>
                  </a:lnTo>
                  <a:lnTo>
                    <a:pt x="40" y="10"/>
                  </a:lnTo>
                  <a:lnTo>
                    <a:pt x="26" y="10"/>
                  </a:lnTo>
                  <a:lnTo>
                    <a:pt x="26" y="99"/>
                  </a:lnTo>
                  <a:lnTo>
                    <a:pt x="40" y="99"/>
                  </a:lnTo>
                  <a:lnTo>
                    <a:pt x="40" y="109"/>
                  </a:lnTo>
                  <a:lnTo>
                    <a:pt x="0" y="109"/>
                  </a:lnTo>
                  <a:lnTo>
                    <a:pt x="0" y="99"/>
                  </a:lnTo>
                  <a:lnTo>
                    <a:pt x="14" y="99"/>
                  </a:lnTo>
                  <a:lnTo>
                    <a:pt x="14" y="10"/>
                  </a:lnTo>
                  <a:close/>
                </a:path>
              </a:pathLst>
            </a:custGeom>
            <a:solidFill>
              <a:srgbClr val="888A8D"/>
            </a:solidFill>
            <a:ln w="9525">
              <a:noFill/>
              <a:round/>
              <a:headEnd/>
              <a:tailEnd/>
            </a:ln>
          </p:spPr>
          <p:txBody>
            <a:bodyPr/>
            <a:lstStyle/>
            <a:p>
              <a:endParaRPr lang="de-DE"/>
            </a:p>
          </p:txBody>
        </p:sp>
        <p:sp>
          <p:nvSpPr>
            <p:cNvPr id="27" name="Freeform 29">
              <a:extLst>
                <a:ext uri="{FF2B5EF4-FFF2-40B4-BE49-F238E27FC236}">
                  <a16:creationId xmlns:a16="http://schemas.microsoft.com/office/drawing/2014/main" id="{71688693-6894-E8B1-234C-3340C0A5769D}"/>
                </a:ext>
              </a:extLst>
            </p:cNvPr>
            <p:cNvSpPr>
              <a:spLocks/>
            </p:cNvSpPr>
            <p:nvPr/>
          </p:nvSpPr>
          <p:spPr bwMode="auto">
            <a:xfrm>
              <a:off x="6127" y="2213"/>
              <a:ext cx="54" cy="109"/>
            </a:xfrm>
            <a:custGeom>
              <a:avLst/>
              <a:gdLst>
                <a:gd name="T0" fmla="*/ 0 w 54"/>
                <a:gd name="T1" fmla="*/ 0 h 109"/>
                <a:gd name="T2" fmla="*/ 54 w 54"/>
                <a:gd name="T3" fmla="*/ 0 h 109"/>
                <a:gd name="T4" fmla="*/ 54 w 54"/>
                <a:gd name="T5" fmla="*/ 10 h 109"/>
                <a:gd name="T6" fmla="*/ 11 w 54"/>
                <a:gd name="T7" fmla="*/ 10 h 109"/>
                <a:gd name="T8" fmla="*/ 11 w 54"/>
                <a:gd name="T9" fmla="*/ 46 h 109"/>
                <a:gd name="T10" fmla="*/ 46 w 54"/>
                <a:gd name="T11" fmla="*/ 46 h 109"/>
                <a:gd name="T12" fmla="*/ 46 w 54"/>
                <a:gd name="T13" fmla="*/ 56 h 109"/>
                <a:gd name="T14" fmla="*/ 11 w 54"/>
                <a:gd name="T15" fmla="*/ 56 h 109"/>
                <a:gd name="T16" fmla="*/ 11 w 54"/>
                <a:gd name="T17" fmla="*/ 99 h 109"/>
                <a:gd name="T18" fmla="*/ 54 w 54"/>
                <a:gd name="T19" fmla="*/ 99 h 109"/>
                <a:gd name="T20" fmla="*/ 54 w 54"/>
                <a:gd name="T21" fmla="*/ 109 h 109"/>
                <a:gd name="T22" fmla="*/ 0 w 54"/>
                <a:gd name="T23" fmla="*/ 109 h 109"/>
                <a:gd name="T24" fmla="*/ 0 w 54"/>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09"/>
                <a:gd name="T41" fmla="*/ 54 w 54"/>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09">
                  <a:moveTo>
                    <a:pt x="0" y="0"/>
                  </a:moveTo>
                  <a:lnTo>
                    <a:pt x="54" y="0"/>
                  </a:lnTo>
                  <a:lnTo>
                    <a:pt x="54" y="10"/>
                  </a:lnTo>
                  <a:lnTo>
                    <a:pt x="11" y="10"/>
                  </a:lnTo>
                  <a:lnTo>
                    <a:pt x="11" y="46"/>
                  </a:lnTo>
                  <a:lnTo>
                    <a:pt x="46" y="46"/>
                  </a:lnTo>
                  <a:lnTo>
                    <a:pt x="46" y="56"/>
                  </a:lnTo>
                  <a:lnTo>
                    <a:pt x="11" y="56"/>
                  </a:lnTo>
                  <a:lnTo>
                    <a:pt x="11" y="99"/>
                  </a:lnTo>
                  <a:lnTo>
                    <a:pt x="54" y="99"/>
                  </a:lnTo>
                  <a:lnTo>
                    <a:pt x="54" y="109"/>
                  </a:lnTo>
                  <a:lnTo>
                    <a:pt x="0" y="109"/>
                  </a:lnTo>
                  <a:lnTo>
                    <a:pt x="0" y="0"/>
                  </a:lnTo>
                  <a:close/>
                </a:path>
              </a:pathLst>
            </a:custGeom>
            <a:solidFill>
              <a:srgbClr val="888A8D"/>
            </a:solidFill>
            <a:ln w="9525">
              <a:noFill/>
              <a:round/>
              <a:headEnd/>
              <a:tailEnd/>
            </a:ln>
          </p:spPr>
          <p:txBody>
            <a:bodyPr/>
            <a:lstStyle/>
            <a:p>
              <a:endParaRPr lang="de-DE"/>
            </a:p>
          </p:txBody>
        </p:sp>
        <p:sp>
          <p:nvSpPr>
            <p:cNvPr id="28" name="Freeform 30">
              <a:extLst>
                <a:ext uri="{FF2B5EF4-FFF2-40B4-BE49-F238E27FC236}">
                  <a16:creationId xmlns:a16="http://schemas.microsoft.com/office/drawing/2014/main" id="{53E66B94-5828-9606-8A4B-13720A1A8CE5}"/>
                </a:ext>
              </a:extLst>
            </p:cNvPr>
            <p:cNvSpPr>
              <a:spLocks/>
            </p:cNvSpPr>
            <p:nvPr/>
          </p:nvSpPr>
          <p:spPr bwMode="auto">
            <a:xfrm>
              <a:off x="6220" y="2213"/>
              <a:ext cx="57" cy="109"/>
            </a:xfrm>
            <a:custGeom>
              <a:avLst/>
              <a:gdLst>
                <a:gd name="T0" fmla="*/ 0 w 57"/>
                <a:gd name="T1" fmla="*/ 0 h 109"/>
                <a:gd name="T2" fmla="*/ 13 w 57"/>
                <a:gd name="T3" fmla="*/ 0 h 109"/>
                <a:gd name="T4" fmla="*/ 46 w 57"/>
                <a:gd name="T5" fmla="*/ 92 h 109"/>
                <a:gd name="T6" fmla="*/ 46 w 57"/>
                <a:gd name="T7" fmla="*/ 91 h 109"/>
                <a:gd name="T8" fmla="*/ 46 w 57"/>
                <a:gd name="T9" fmla="*/ 67 h 109"/>
                <a:gd name="T10" fmla="*/ 46 w 57"/>
                <a:gd name="T11" fmla="*/ 0 h 109"/>
                <a:gd name="T12" fmla="*/ 57 w 57"/>
                <a:gd name="T13" fmla="*/ 0 h 109"/>
                <a:gd name="T14" fmla="*/ 57 w 57"/>
                <a:gd name="T15" fmla="*/ 109 h 109"/>
                <a:gd name="T16" fmla="*/ 43 w 57"/>
                <a:gd name="T17" fmla="*/ 109 h 109"/>
                <a:gd name="T18" fmla="*/ 10 w 57"/>
                <a:gd name="T19" fmla="*/ 17 h 109"/>
                <a:gd name="T20" fmla="*/ 10 w 57"/>
                <a:gd name="T21" fmla="*/ 17 h 109"/>
                <a:gd name="T22" fmla="*/ 11 w 57"/>
                <a:gd name="T23" fmla="*/ 42 h 109"/>
                <a:gd name="T24" fmla="*/ 11 w 57"/>
                <a:gd name="T25" fmla="*/ 109 h 109"/>
                <a:gd name="T26" fmla="*/ 0 w 57"/>
                <a:gd name="T27" fmla="*/ 109 h 109"/>
                <a:gd name="T28" fmla="*/ 0 w 57"/>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09"/>
                <a:gd name="T47" fmla="*/ 57 w 57"/>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09">
                  <a:moveTo>
                    <a:pt x="0" y="0"/>
                  </a:moveTo>
                  <a:lnTo>
                    <a:pt x="13" y="0"/>
                  </a:lnTo>
                  <a:lnTo>
                    <a:pt x="46" y="92"/>
                  </a:lnTo>
                  <a:lnTo>
                    <a:pt x="46" y="91"/>
                  </a:lnTo>
                  <a:lnTo>
                    <a:pt x="46" y="67"/>
                  </a:lnTo>
                  <a:lnTo>
                    <a:pt x="46" y="0"/>
                  </a:lnTo>
                  <a:lnTo>
                    <a:pt x="57" y="0"/>
                  </a:lnTo>
                  <a:lnTo>
                    <a:pt x="57" y="109"/>
                  </a:lnTo>
                  <a:lnTo>
                    <a:pt x="43" y="109"/>
                  </a:lnTo>
                  <a:lnTo>
                    <a:pt x="10" y="17"/>
                  </a:lnTo>
                  <a:lnTo>
                    <a:pt x="11" y="42"/>
                  </a:lnTo>
                  <a:lnTo>
                    <a:pt x="11" y="109"/>
                  </a:lnTo>
                  <a:lnTo>
                    <a:pt x="0" y="109"/>
                  </a:lnTo>
                  <a:lnTo>
                    <a:pt x="0" y="0"/>
                  </a:lnTo>
                  <a:close/>
                </a:path>
              </a:pathLst>
            </a:custGeom>
            <a:solidFill>
              <a:srgbClr val="888A8D"/>
            </a:solidFill>
            <a:ln w="9525">
              <a:noFill/>
              <a:round/>
              <a:headEnd/>
              <a:tailEnd/>
            </a:ln>
          </p:spPr>
          <p:txBody>
            <a:bodyPr/>
            <a:lstStyle/>
            <a:p>
              <a:endParaRPr lang="de-DE"/>
            </a:p>
          </p:txBody>
        </p:sp>
        <p:sp>
          <p:nvSpPr>
            <p:cNvPr id="29" name="Freeform 31">
              <a:extLst>
                <a:ext uri="{FF2B5EF4-FFF2-40B4-BE49-F238E27FC236}">
                  <a16:creationId xmlns:a16="http://schemas.microsoft.com/office/drawing/2014/main" id="{2DE17EFF-28A0-389F-11F0-CA5CA2C1C46C}"/>
                </a:ext>
              </a:extLst>
            </p:cNvPr>
            <p:cNvSpPr>
              <a:spLocks/>
            </p:cNvSpPr>
            <p:nvPr/>
          </p:nvSpPr>
          <p:spPr bwMode="auto">
            <a:xfrm>
              <a:off x="6315" y="2211"/>
              <a:ext cx="62" cy="112"/>
            </a:xfrm>
            <a:custGeom>
              <a:avLst/>
              <a:gdLst>
                <a:gd name="T0" fmla="*/ 59 w 62"/>
                <a:gd name="T1" fmla="*/ 98 h 112"/>
                <a:gd name="T2" fmla="*/ 55 w 62"/>
                <a:gd name="T3" fmla="*/ 103 h 112"/>
                <a:gd name="T4" fmla="*/ 49 w 62"/>
                <a:gd name="T5" fmla="*/ 108 h 112"/>
                <a:gd name="T6" fmla="*/ 43 w 62"/>
                <a:gd name="T7" fmla="*/ 111 h 112"/>
                <a:gd name="T8" fmla="*/ 27 w 62"/>
                <a:gd name="T9" fmla="*/ 112 h 112"/>
                <a:gd name="T10" fmla="*/ 23 w 62"/>
                <a:gd name="T11" fmla="*/ 111 h 112"/>
                <a:gd name="T12" fmla="*/ 19 w 62"/>
                <a:gd name="T13" fmla="*/ 109 h 112"/>
                <a:gd name="T14" fmla="*/ 16 w 62"/>
                <a:gd name="T15" fmla="*/ 107 h 112"/>
                <a:gd name="T16" fmla="*/ 13 w 62"/>
                <a:gd name="T17" fmla="*/ 104 h 112"/>
                <a:gd name="T18" fmla="*/ 8 w 62"/>
                <a:gd name="T19" fmla="*/ 97 h 112"/>
                <a:gd name="T20" fmla="*/ 5 w 62"/>
                <a:gd name="T21" fmla="*/ 90 h 112"/>
                <a:gd name="T22" fmla="*/ 2 w 62"/>
                <a:gd name="T23" fmla="*/ 82 h 112"/>
                <a:gd name="T24" fmla="*/ 1 w 62"/>
                <a:gd name="T25" fmla="*/ 73 h 112"/>
                <a:gd name="T26" fmla="*/ 0 w 62"/>
                <a:gd name="T27" fmla="*/ 57 h 112"/>
                <a:gd name="T28" fmla="*/ 0 w 62"/>
                <a:gd name="T29" fmla="*/ 48 h 112"/>
                <a:gd name="T30" fmla="*/ 1 w 62"/>
                <a:gd name="T31" fmla="*/ 39 h 112"/>
                <a:gd name="T32" fmla="*/ 3 w 62"/>
                <a:gd name="T33" fmla="*/ 29 h 112"/>
                <a:gd name="T34" fmla="*/ 6 w 62"/>
                <a:gd name="T35" fmla="*/ 20 h 112"/>
                <a:gd name="T36" fmla="*/ 10 w 62"/>
                <a:gd name="T37" fmla="*/ 12 h 112"/>
                <a:gd name="T38" fmla="*/ 13 w 62"/>
                <a:gd name="T39" fmla="*/ 9 h 112"/>
                <a:gd name="T40" fmla="*/ 16 w 62"/>
                <a:gd name="T41" fmla="*/ 6 h 112"/>
                <a:gd name="T42" fmla="*/ 19 w 62"/>
                <a:gd name="T43" fmla="*/ 4 h 112"/>
                <a:gd name="T44" fmla="*/ 23 w 62"/>
                <a:gd name="T45" fmla="*/ 2 h 112"/>
                <a:gd name="T46" fmla="*/ 28 w 62"/>
                <a:gd name="T47" fmla="*/ 1 h 112"/>
                <a:gd name="T48" fmla="*/ 33 w 62"/>
                <a:gd name="T49" fmla="*/ 0 h 112"/>
                <a:gd name="T50" fmla="*/ 38 w 62"/>
                <a:gd name="T51" fmla="*/ 1 h 112"/>
                <a:gd name="T52" fmla="*/ 42 w 62"/>
                <a:gd name="T53" fmla="*/ 2 h 112"/>
                <a:gd name="T54" fmla="*/ 46 w 62"/>
                <a:gd name="T55" fmla="*/ 3 h 112"/>
                <a:gd name="T56" fmla="*/ 49 w 62"/>
                <a:gd name="T57" fmla="*/ 5 h 112"/>
                <a:gd name="T58" fmla="*/ 55 w 62"/>
                <a:gd name="T59" fmla="*/ 11 h 112"/>
                <a:gd name="T60" fmla="*/ 60 w 62"/>
                <a:gd name="T61" fmla="*/ 18 h 112"/>
                <a:gd name="T62" fmla="*/ 49 w 62"/>
                <a:gd name="T63" fmla="*/ 21 h 112"/>
                <a:gd name="T64" fmla="*/ 46 w 62"/>
                <a:gd name="T65" fmla="*/ 16 h 112"/>
                <a:gd name="T66" fmla="*/ 41 w 62"/>
                <a:gd name="T67" fmla="*/ 13 h 112"/>
                <a:gd name="T68" fmla="*/ 36 w 62"/>
                <a:gd name="T69" fmla="*/ 11 h 112"/>
                <a:gd name="T70" fmla="*/ 31 w 62"/>
                <a:gd name="T71" fmla="*/ 11 h 112"/>
                <a:gd name="T72" fmla="*/ 28 w 62"/>
                <a:gd name="T73" fmla="*/ 12 h 112"/>
                <a:gd name="T74" fmla="*/ 25 w 62"/>
                <a:gd name="T75" fmla="*/ 13 h 112"/>
                <a:gd name="T76" fmla="*/ 22 w 62"/>
                <a:gd name="T77" fmla="*/ 15 h 112"/>
                <a:gd name="T78" fmla="*/ 19 w 62"/>
                <a:gd name="T79" fmla="*/ 18 h 112"/>
                <a:gd name="T80" fmla="*/ 16 w 62"/>
                <a:gd name="T81" fmla="*/ 25 h 112"/>
                <a:gd name="T82" fmla="*/ 14 w 62"/>
                <a:gd name="T83" fmla="*/ 32 h 112"/>
                <a:gd name="T84" fmla="*/ 13 w 62"/>
                <a:gd name="T85" fmla="*/ 40 h 112"/>
                <a:gd name="T86" fmla="*/ 12 w 62"/>
                <a:gd name="T87" fmla="*/ 50 h 112"/>
                <a:gd name="T88" fmla="*/ 12 w 62"/>
                <a:gd name="T89" fmla="*/ 63 h 112"/>
                <a:gd name="T90" fmla="*/ 13 w 62"/>
                <a:gd name="T91" fmla="*/ 73 h 112"/>
                <a:gd name="T92" fmla="*/ 14 w 62"/>
                <a:gd name="T93" fmla="*/ 81 h 112"/>
                <a:gd name="T94" fmla="*/ 16 w 62"/>
                <a:gd name="T95" fmla="*/ 88 h 112"/>
                <a:gd name="T96" fmla="*/ 19 w 62"/>
                <a:gd name="T97" fmla="*/ 95 h 112"/>
                <a:gd name="T98" fmla="*/ 22 w 62"/>
                <a:gd name="T99" fmla="*/ 98 h 112"/>
                <a:gd name="T100" fmla="*/ 25 w 62"/>
                <a:gd name="T101" fmla="*/ 100 h 112"/>
                <a:gd name="T102" fmla="*/ 28 w 62"/>
                <a:gd name="T103" fmla="*/ 101 h 112"/>
                <a:gd name="T104" fmla="*/ 31 w 62"/>
                <a:gd name="T105" fmla="*/ 102 h 112"/>
                <a:gd name="T106" fmla="*/ 35 w 62"/>
                <a:gd name="T107" fmla="*/ 102 h 112"/>
                <a:gd name="T108" fmla="*/ 38 w 62"/>
                <a:gd name="T109" fmla="*/ 101 h 112"/>
                <a:gd name="T110" fmla="*/ 42 w 62"/>
                <a:gd name="T111" fmla="*/ 100 h 112"/>
                <a:gd name="T112" fmla="*/ 47 w 62"/>
                <a:gd name="T113" fmla="*/ 96 h 112"/>
                <a:gd name="T114" fmla="*/ 51 w 62"/>
                <a:gd name="T115" fmla="*/ 91 h 112"/>
                <a:gd name="T116" fmla="*/ 62 w 62"/>
                <a:gd name="T117" fmla="*/ 95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112"/>
                <a:gd name="T179" fmla="*/ 62 w 62"/>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112">
                  <a:moveTo>
                    <a:pt x="62" y="95"/>
                  </a:moveTo>
                  <a:lnTo>
                    <a:pt x="59" y="98"/>
                  </a:lnTo>
                  <a:lnTo>
                    <a:pt x="57" y="101"/>
                  </a:lnTo>
                  <a:lnTo>
                    <a:pt x="55" y="103"/>
                  </a:lnTo>
                  <a:lnTo>
                    <a:pt x="52" y="106"/>
                  </a:lnTo>
                  <a:lnTo>
                    <a:pt x="49" y="108"/>
                  </a:lnTo>
                  <a:lnTo>
                    <a:pt x="46" y="110"/>
                  </a:lnTo>
                  <a:lnTo>
                    <a:pt x="43" y="111"/>
                  </a:lnTo>
                  <a:lnTo>
                    <a:pt x="39" y="112"/>
                  </a:lnTo>
                  <a:lnTo>
                    <a:pt x="27" y="112"/>
                  </a:lnTo>
                  <a:lnTo>
                    <a:pt x="25" y="111"/>
                  </a:lnTo>
                  <a:lnTo>
                    <a:pt x="23" y="111"/>
                  </a:lnTo>
                  <a:lnTo>
                    <a:pt x="21" y="110"/>
                  </a:lnTo>
                  <a:lnTo>
                    <a:pt x="19" y="109"/>
                  </a:lnTo>
                  <a:lnTo>
                    <a:pt x="17" y="108"/>
                  </a:lnTo>
                  <a:lnTo>
                    <a:pt x="16" y="107"/>
                  </a:lnTo>
                  <a:lnTo>
                    <a:pt x="14" y="105"/>
                  </a:lnTo>
                  <a:lnTo>
                    <a:pt x="13" y="104"/>
                  </a:lnTo>
                  <a:lnTo>
                    <a:pt x="10" y="101"/>
                  </a:lnTo>
                  <a:lnTo>
                    <a:pt x="8" y="97"/>
                  </a:lnTo>
                  <a:lnTo>
                    <a:pt x="6" y="94"/>
                  </a:lnTo>
                  <a:lnTo>
                    <a:pt x="5" y="90"/>
                  </a:lnTo>
                  <a:lnTo>
                    <a:pt x="3" y="86"/>
                  </a:lnTo>
                  <a:lnTo>
                    <a:pt x="2" y="82"/>
                  </a:lnTo>
                  <a:lnTo>
                    <a:pt x="2" y="77"/>
                  </a:lnTo>
                  <a:lnTo>
                    <a:pt x="1" y="73"/>
                  </a:lnTo>
                  <a:lnTo>
                    <a:pt x="0" y="64"/>
                  </a:lnTo>
                  <a:lnTo>
                    <a:pt x="0" y="57"/>
                  </a:lnTo>
                  <a:lnTo>
                    <a:pt x="0" y="52"/>
                  </a:lnTo>
                  <a:lnTo>
                    <a:pt x="0" y="48"/>
                  </a:lnTo>
                  <a:lnTo>
                    <a:pt x="1" y="43"/>
                  </a:lnTo>
                  <a:lnTo>
                    <a:pt x="1" y="39"/>
                  </a:lnTo>
                  <a:lnTo>
                    <a:pt x="2" y="34"/>
                  </a:lnTo>
                  <a:lnTo>
                    <a:pt x="3" y="29"/>
                  </a:lnTo>
                  <a:lnTo>
                    <a:pt x="4" y="25"/>
                  </a:lnTo>
                  <a:lnTo>
                    <a:pt x="6" y="20"/>
                  </a:lnTo>
                  <a:lnTo>
                    <a:pt x="8" y="16"/>
                  </a:lnTo>
                  <a:lnTo>
                    <a:pt x="10" y="12"/>
                  </a:lnTo>
                  <a:lnTo>
                    <a:pt x="11" y="11"/>
                  </a:lnTo>
                  <a:lnTo>
                    <a:pt x="13" y="9"/>
                  </a:lnTo>
                  <a:lnTo>
                    <a:pt x="14" y="7"/>
                  </a:lnTo>
                  <a:lnTo>
                    <a:pt x="16" y="6"/>
                  </a:lnTo>
                  <a:lnTo>
                    <a:pt x="17" y="5"/>
                  </a:lnTo>
                  <a:lnTo>
                    <a:pt x="19" y="4"/>
                  </a:lnTo>
                  <a:lnTo>
                    <a:pt x="21" y="3"/>
                  </a:lnTo>
                  <a:lnTo>
                    <a:pt x="23" y="2"/>
                  </a:lnTo>
                  <a:lnTo>
                    <a:pt x="26" y="1"/>
                  </a:lnTo>
                  <a:lnTo>
                    <a:pt x="28" y="1"/>
                  </a:lnTo>
                  <a:lnTo>
                    <a:pt x="31" y="1"/>
                  </a:lnTo>
                  <a:lnTo>
                    <a:pt x="33" y="0"/>
                  </a:lnTo>
                  <a:lnTo>
                    <a:pt x="35" y="1"/>
                  </a:lnTo>
                  <a:lnTo>
                    <a:pt x="38" y="1"/>
                  </a:lnTo>
                  <a:lnTo>
                    <a:pt x="40" y="1"/>
                  </a:lnTo>
                  <a:lnTo>
                    <a:pt x="42" y="2"/>
                  </a:lnTo>
                  <a:lnTo>
                    <a:pt x="44" y="2"/>
                  </a:lnTo>
                  <a:lnTo>
                    <a:pt x="46" y="3"/>
                  </a:lnTo>
                  <a:lnTo>
                    <a:pt x="47" y="4"/>
                  </a:lnTo>
                  <a:lnTo>
                    <a:pt x="49" y="5"/>
                  </a:lnTo>
                  <a:lnTo>
                    <a:pt x="52" y="8"/>
                  </a:lnTo>
                  <a:lnTo>
                    <a:pt x="55" y="11"/>
                  </a:lnTo>
                  <a:lnTo>
                    <a:pt x="58" y="14"/>
                  </a:lnTo>
                  <a:lnTo>
                    <a:pt x="60" y="18"/>
                  </a:lnTo>
                  <a:lnTo>
                    <a:pt x="51" y="24"/>
                  </a:lnTo>
                  <a:lnTo>
                    <a:pt x="49" y="21"/>
                  </a:lnTo>
                  <a:lnTo>
                    <a:pt x="48" y="19"/>
                  </a:lnTo>
                  <a:lnTo>
                    <a:pt x="46" y="16"/>
                  </a:lnTo>
                  <a:lnTo>
                    <a:pt x="44" y="14"/>
                  </a:lnTo>
                  <a:lnTo>
                    <a:pt x="41" y="13"/>
                  </a:lnTo>
                  <a:lnTo>
                    <a:pt x="39" y="12"/>
                  </a:lnTo>
                  <a:lnTo>
                    <a:pt x="36" y="11"/>
                  </a:lnTo>
                  <a:lnTo>
                    <a:pt x="33" y="11"/>
                  </a:lnTo>
                  <a:lnTo>
                    <a:pt x="31" y="11"/>
                  </a:lnTo>
                  <a:lnTo>
                    <a:pt x="29" y="11"/>
                  </a:lnTo>
                  <a:lnTo>
                    <a:pt x="28" y="12"/>
                  </a:lnTo>
                  <a:lnTo>
                    <a:pt x="26" y="12"/>
                  </a:lnTo>
                  <a:lnTo>
                    <a:pt x="25" y="13"/>
                  </a:lnTo>
                  <a:lnTo>
                    <a:pt x="24" y="14"/>
                  </a:lnTo>
                  <a:lnTo>
                    <a:pt x="22" y="15"/>
                  </a:lnTo>
                  <a:lnTo>
                    <a:pt x="21" y="16"/>
                  </a:lnTo>
                  <a:lnTo>
                    <a:pt x="19" y="18"/>
                  </a:lnTo>
                  <a:lnTo>
                    <a:pt x="17" y="22"/>
                  </a:lnTo>
                  <a:lnTo>
                    <a:pt x="16" y="25"/>
                  </a:lnTo>
                  <a:lnTo>
                    <a:pt x="15" y="28"/>
                  </a:lnTo>
                  <a:lnTo>
                    <a:pt x="14" y="32"/>
                  </a:lnTo>
                  <a:lnTo>
                    <a:pt x="13" y="36"/>
                  </a:lnTo>
                  <a:lnTo>
                    <a:pt x="13" y="40"/>
                  </a:lnTo>
                  <a:lnTo>
                    <a:pt x="12" y="43"/>
                  </a:lnTo>
                  <a:lnTo>
                    <a:pt x="12" y="50"/>
                  </a:lnTo>
                  <a:lnTo>
                    <a:pt x="12" y="57"/>
                  </a:lnTo>
                  <a:lnTo>
                    <a:pt x="12" y="63"/>
                  </a:lnTo>
                  <a:lnTo>
                    <a:pt x="12" y="70"/>
                  </a:lnTo>
                  <a:lnTo>
                    <a:pt x="13" y="73"/>
                  </a:lnTo>
                  <a:lnTo>
                    <a:pt x="13" y="77"/>
                  </a:lnTo>
                  <a:lnTo>
                    <a:pt x="14" y="81"/>
                  </a:lnTo>
                  <a:lnTo>
                    <a:pt x="15" y="85"/>
                  </a:lnTo>
                  <a:lnTo>
                    <a:pt x="16" y="88"/>
                  </a:lnTo>
                  <a:lnTo>
                    <a:pt x="17" y="91"/>
                  </a:lnTo>
                  <a:lnTo>
                    <a:pt x="19" y="95"/>
                  </a:lnTo>
                  <a:lnTo>
                    <a:pt x="21" y="97"/>
                  </a:lnTo>
                  <a:lnTo>
                    <a:pt x="22" y="98"/>
                  </a:lnTo>
                  <a:lnTo>
                    <a:pt x="24" y="99"/>
                  </a:lnTo>
                  <a:lnTo>
                    <a:pt x="25" y="100"/>
                  </a:lnTo>
                  <a:lnTo>
                    <a:pt x="26" y="101"/>
                  </a:lnTo>
                  <a:lnTo>
                    <a:pt x="28" y="101"/>
                  </a:lnTo>
                  <a:lnTo>
                    <a:pt x="29" y="102"/>
                  </a:lnTo>
                  <a:lnTo>
                    <a:pt x="31" y="102"/>
                  </a:lnTo>
                  <a:lnTo>
                    <a:pt x="33" y="102"/>
                  </a:lnTo>
                  <a:lnTo>
                    <a:pt x="35" y="102"/>
                  </a:lnTo>
                  <a:lnTo>
                    <a:pt x="36" y="102"/>
                  </a:lnTo>
                  <a:lnTo>
                    <a:pt x="38" y="101"/>
                  </a:lnTo>
                  <a:lnTo>
                    <a:pt x="39" y="101"/>
                  </a:lnTo>
                  <a:lnTo>
                    <a:pt x="42" y="100"/>
                  </a:lnTo>
                  <a:lnTo>
                    <a:pt x="45" y="98"/>
                  </a:lnTo>
                  <a:lnTo>
                    <a:pt x="47" y="96"/>
                  </a:lnTo>
                  <a:lnTo>
                    <a:pt x="49" y="93"/>
                  </a:lnTo>
                  <a:lnTo>
                    <a:pt x="51" y="91"/>
                  </a:lnTo>
                  <a:lnTo>
                    <a:pt x="53" y="88"/>
                  </a:lnTo>
                  <a:lnTo>
                    <a:pt x="62" y="95"/>
                  </a:lnTo>
                  <a:close/>
                </a:path>
              </a:pathLst>
            </a:custGeom>
            <a:solidFill>
              <a:srgbClr val="888A8D"/>
            </a:solidFill>
            <a:ln w="9525">
              <a:noFill/>
              <a:round/>
              <a:headEnd/>
              <a:tailEnd/>
            </a:ln>
          </p:spPr>
          <p:txBody>
            <a:bodyPr/>
            <a:lstStyle/>
            <a:p>
              <a:endParaRPr lang="de-DE"/>
            </a:p>
          </p:txBody>
        </p:sp>
        <p:sp>
          <p:nvSpPr>
            <p:cNvPr id="30" name="Freeform 32">
              <a:extLst>
                <a:ext uri="{FF2B5EF4-FFF2-40B4-BE49-F238E27FC236}">
                  <a16:creationId xmlns:a16="http://schemas.microsoft.com/office/drawing/2014/main" id="{B02C5E9E-EE55-7668-EED7-CDFFAC817D64}"/>
                </a:ext>
              </a:extLst>
            </p:cNvPr>
            <p:cNvSpPr>
              <a:spLocks/>
            </p:cNvSpPr>
            <p:nvPr/>
          </p:nvSpPr>
          <p:spPr bwMode="auto">
            <a:xfrm>
              <a:off x="6420" y="2213"/>
              <a:ext cx="53" cy="109"/>
            </a:xfrm>
            <a:custGeom>
              <a:avLst/>
              <a:gdLst>
                <a:gd name="T0" fmla="*/ 0 w 53"/>
                <a:gd name="T1" fmla="*/ 0 h 109"/>
                <a:gd name="T2" fmla="*/ 53 w 53"/>
                <a:gd name="T3" fmla="*/ 0 h 109"/>
                <a:gd name="T4" fmla="*/ 53 w 53"/>
                <a:gd name="T5" fmla="*/ 10 h 109"/>
                <a:gd name="T6" fmla="*/ 11 w 53"/>
                <a:gd name="T7" fmla="*/ 10 h 109"/>
                <a:gd name="T8" fmla="*/ 11 w 53"/>
                <a:gd name="T9" fmla="*/ 46 h 109"/>
                <a:gd name="T10" fmla="*/ 46 w 53"/>
                <a:gd name="T11" fmla="*/ 46 h 109"/>
                <a:gd name="T12" fmla="*/ 46 w 53"/>
                <a:gd name="T13" fmla="*/ 56 h 109"/>
                <a:gd name="T14" fmla="*/ 11 w 53"/>
                <a:gd name="T15" fmla="*/ 56 h 109"/>
                <a:gd name="T16" fmla="*/ 11 w 53"/>
                <a:gd name="T17" fmla="*/ 99 h 109"/>
                <a:gd name="T18" fmla="*/ 53 w 53"/>
                <a:gd name="T19" fmla="*/ 99 h 109"/>
                <a:gd name="T20" fmla="*/ 53 w 53"/>
                <a:gd name="T21" fmla="*/ 109 h 109"/>
                <a:gd name="T22" fmla="*/ 0 w 53"/>
                <a:gd name="T23" fmla="*/ 109 h 109"/>
                <a:gd name="T24" fmla="*/ 0 w 53"/>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109"/>
                <a:gd name="T41" fmla="*/ 53 w 53"/>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109">
                  <a:moveTo>
                    <a:pt x="0" y="0"/>
                  </a:moveTo>
                  <a:lnTo>
                    <a:pt x="53" y="0"/>
                  </a:lnTo>
                  <a:lnTo>
                    <a:pt x="53" y="10"/>
                  </a:lnTo>
                  <a:lnTo>
                    <a:pt x="11" y="10"/>
                  </a:lnTo>
                  <a:lnTo>
                    <a:pt x="11" y="46"/>
                  </a:lnTo>
                  <a:lnTo>
                    <a:pt x="46" y="46"/>
                  </a:lnTo>
                  <a:lnTo>
                    <a:pt x="46" y="56"/>
                  </a:lnTo>
                  <a:lnTo>
                    <a:pt x="11" y="56"/>
                  </a:lnTo>
                  <a:lnTo>
                    <a:pt x="11" y="99"/>
                  </a:lnTo>
                  <a:lnTo>
                    <a:pt x="53" y="99"/>
                  </a:lnTo>
                  <a:lnTo>
                    <a:pt x="53" y="109"/>
                  </a:lnTo>
                  <a:lnTo>
                    <a:pt x="0" y="109"/>
                  </a:lnTo>
                  <a:lnTo>
                    <a:pt x="0" y="0"/>
                  </a:lnTo>
                  <a:close/>
                </a:path>
              </a:pathLst>
            </a:custGeom>
            <a:solidFill>
              <a:srgbClr val="888A8D"/>
            </a:solidFill>
            <a:ln w="9525">
              <a:noFill/>
              <a:round/>
              <a:headEnd/>
              <a:tailEnd/>
            </a:ln>
          </p:spPr>
          <p:txBody>
            <a:bodyPr/>
            <a:lstStyle/>
            <a:p>
              <a:endParaRPr lang="de-DE"/>
            </a:p>
          </p:txBody>
        </p:sp>
        <p:sp>
          <p:nvSpPr>
            <p:cNvPr id="31" name="Freeform 33">
              <a:extLst>
                <a:ext uri="{FF2B5EF4-FFF2-40B4-BE49-F238E27FC236}">
                  <a16:creationId xmlns:a16="http://schemas.microsoft.com/office/drawing/2014/main" id="{074D932F-1D59-08AA-3EA4-203A3FFD966B}"/>
                </a:ext>
              </a:extLst>
            </p:cNvPr>
            <p:cNvSpPr>
              <a:spLocks/>
            </p:cNvSpPr>
            <p:nvPr/>
          </p:nvSpPr>
          <p:spPr bwMode="auto">
            <a:xfrm>
              <a:off x="6513" y="2211"/>
              <a:ext cx="56" cy="112"/>
            </a:xfrm>
            <a:custGeom>
              <a:avLst/>
              <a:gdLst>
                <a:gd name="T0" fmla="*/ 42 w 56"/>
                <a:gd name="T1" fmla="*/ 21 h 112"/>
                <a:gd name="T2" fmla="*/ 38 w 56"/>
                <a:gd name="T3" fmla="*/ 15 h 112"/>
                <a:gd name="T4" fmla="*/ 35 w 56"/>
                <a:gd name="T5" fmla="*/ 12 h 112"/>
                <a:gd name="T6" fmla="*/ 30 w 56"/>
                <a:gd name="T7" fmla="*/ 11 h 112"/>
                <a:gd name="T8" fmla="*/ 25 w 56"/>
                <a:gd name="T9" fmla="*/ 11 h 112"/>
                <a:gd name="T10" fmla="*/ 21 w 56"/>
                <a:gd name="T11" fmla="*/ 13 h 112"/>
                <a:gd name="T12" fmla="*/ 18 w 56"/>
                <a:gd name="T13" fmla="*/ 16 h 112"/>
                <a:gd name="T14" fmla="*/ 14 w 56"/>
                <a:gd name="T15" fmla="*/ 25 h 112"/>
                <a:gd name="T16" fmla="*/ 15 w 56"/>
                <a:gd name="T17" fmla="*/ 34 h 112"/>
                <a:gd name="T18" fmla="*/ 16 w 56"/>
                <a:gd name="T19" fmla="*/ 37 h 112"/>
                <a:gd name="T20" fmla="*/ 23 w 56"/>
                <a:gd name="T21" fmla="*/ 44 h 112"/>
                <a:gd name="T22" fmla="*/ 38 w 56"/>
                <a:gd name="T23" fmla="*/ 53 h 112"/>
                <a:gd name="T24" fmla="*/ 46 w 56"/>
                <a:gd name="T25" fmla="*/ 59 h 112"/>
                <a:gd name="T26" fmla="*/ 51 w 56"/>
                <a:gd name="T27" fmla="*/ 65 h 112"/>
                <a:gd name="T28" fmla="*/ 54 w 56"/>
                <a:gd name="T29" fmla="*/ 71 h 112"/>
                <a:gd name="T30" fmla="*/ 56 w 56"/>
                <a:gd name="T31" fmla="*/ 79 h 112"/>
                <a:gd name="T32" fmla="*/ 56 w 56"/>
                <a:gd name="T33" fmla="*/ 87 h 112"/>
                <a:gd name="T34" fmla="*/ 54 w 56"/>
                <a:gd name="T35" fmla="*/ 95 h 112"/>
                <a:gd name="T36" fmla="*/ 51 w 56"/>
                <a:gd name="T37" fmla="*/ 101 h 112"/>
                <a:gd name="T38" fmla="*/ 46 w 56"/>
                <a:gd name="T39" fmla="*/ 106 h 112"/>
                <a:gd name="T40" fmla="*/ 40 w 56"/>
                <a:gd name="T41" fmla="*/ 110 h 112"/>
                <a:gd name="T42" fmla="*/ 21 w 56"/>
                <a:gd name="T43" fmla="*/ 112 h 112"/>
                <a:gd name="T44" fmla="*/ 14 w 56"/>
                <a:gd name="T45" fmla="*/ 109 h 112"/>
                <a:gd name="T46" fmla="*/ 9 w 56"/>
                <a:gd name="T47" fmla="*/ 105 h 112"/>
                <a:gd name="T48" fmla="*/ 5 w 56"/>
                <a:gd name="T49" fmla="*/ 100 h 112"/>
                <a:gd name="T50" fmla="*/ 2 w 56"/>
                <a:gd name="T51" fmla="*/ 93 h 112"/>
                <a:gd name="T52" fmla="*/ 11 w 56"/>
                <a:gd name="T53" fmla="*/ 81 h 112"/>
                <a:gd name="T54" fmla="*/ 13 w 56"/>
                <a:gd name="T55" fmla="*/ 91 h 112"/>
                <a:gd name="T56" fmla="*/ 15 w 56"/>
                <a:gd name="T57" fmla="*/ 96 h 112"/>
                <a:gd name="T58" fmla="*/ 19 w 56"/>
                <a:gd name="T59" fmla="*/ 100 h 112"/>
                <a:gd name="T60" fmla="*/ 24 w 56"/>
                <a:gd name="T61" fmla="*/ 102 h 112"/>
                <a:gd name="T62" fmla="*/ 30 w 56"/>
                <a:gd name="T63" fmla="*/ 102 h 112"/>
                <a:gd name="T64" fmla="*/ 35 w 56"/>
                <a:gd name="T65" fmla="*/ 101 h 112"/>
                <a:gd name="T66" fmla="*/ 39 w 56"/>
                <a:gd name="T67" fmla="*/ 99 h 112"/>
                <a:gd name="T68" fmla="*/ 42 w 56"/>
                <a:gd name="T69" fmla="*/ 95 h 112"/>
                <a:gd name="T70" fmla="*/ 44 w 56"/>
                <a:gd name="T71" fmla="*/ 90 h 112"/>
                <a:gd name="T72" fmla="*/ 45 w 56"/>
                <a:gd name="T73" fmla="*/ 83 h 112"/>
                <a:gd name="T74" fmla="*/ 44 w 56"/>
                <a:gd name="T75" fmla="*/ 76 h 112"/>
                <a:gd name="T76" fmla="*/ 41 w 56"/>
                <a:gd name="T77" fmla="*/ 70 h 112"/>
                <a:gd name="T78" fmla="*/ 36 w 56"/>
                <a:gd name="T79" fmla="*/ 64 h 112"/>
                <a:gd name="T80" fmla="*/ 24 w 56"/>
                <a:gd name="T81" fmla="*/ 57 h 112"/>
                <a:gd name="T82" fmla="*/ 12 w 56"/>
                <a:gd name="T83" fmla="*/ 49 h 112"/>
                <a:gd name="T84" fmla="*/ 6 w 56"/>
                <a:gd name="T85" fmla="*/ 43 h 112"/>
                <a:gd name="T86" fmla="*/ 4 w 56"/>
                <a:gd name="T87" fmla="*/ 36 h 112"/>
                <a:gd name="T88" fmla="*/ 3 w 56"/>
                <a:gd name="T89" fmla="*/ 28 h 112"/>
                <a:gd name="T90" fmla="*/ 4 w 56"/>
                <a:gd name="T91" fmla="*/ 20 h 112"/>
                <a:gd name="T92" fmla="*/ 7 w 56"/>
                <a:gd name="T93" fmla="*/ 13 h 112"/>
                <a:gd name="T94" fmla="*/ 12 w 56"/>
                <a:gd name="T95" fmla="*/ 7 h 112"/>
                <a:gd name="T96" fmla="*/ 18 w 56"/>
                <a:gd name="T97" fmla="*/ 3 h 112"/>
                <a:gd name="T98" fmla="*/ 26 w 56"/>
                <a:gd name="T99" fmla="*/ 1 h 112"/>
                <a:gd name="T100" fmla="*/ 34 w 56"/>
                <a:gd name="T101" fmla="*/ 1 h 112"/>
                <a:gd name="T102" fmla="*/ 41 w 56"/>
                <a:gd name="T103" fmla="*/ 3 h 112"/>
                <a:gd name="T104" fmla="*/ 46 w 56"/>
                <a:gd name="T105" fmla="*/ 8 h 112"/>
                <a:gd name="T106" fmla="*/ 50 w 56"/>
                <a:gd name="T107" fmla="*/ 13 h 112"/>
                <a:gd name="T108" fmla="*/ 53 w 56"/>
                <a:gd name="T109" fmla="*/ 20 h 112"/>
                <a:gd name="T110" fmla="*/ 44 w 56"/>
                <a:gd name="T111" fmla="*/ 27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
                <a:gd name="T169" fmla="*/ 0 h 112"/>
                <a:gd name="T170" fmla="*/ 56 w 56"/>
                <a:gd name="T171" fmla="*/ 112 h 1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 h="112">
                  <a:moveTo>
                    <a:pt x="44" y="27"/>
                  </a:moveTo>
                  <a:lnTo>
                    <a:pt x="43" y="24"/>
                  </a:lnTo>
                  <a:lnTo>
                    <a:pt x="42" y="21"/>
                  </a:lnTo>
                  <a:lnTo>
                    <a:pt x="41" y="18"/>
                  </a:lnTo>
                  <a:lnTo>
                    <a:pt x="39" y="16"/>
                  </a:lnTo>
                  <a:lnTo>
                    <a:pt x="38" y="15"/>
                  </a:lnTo>
                  <a:lnTo>
                    <a:pt x="37" y="14"/>
                  </a:lnTo>
                  <a:lnTo>
                    <a:pt x="36" y="13"/>
                  </a:lnTo>
                  <a:lnTo>
                    <a:pt x="35" y="12"/>
                  </a:lnTo>
                  <a:lnTo>
                    <a:pt x="33" y="12"/>
                  </a:lnTo>
                  <a:lnTo>
                    <a:pt x="32" y="11"/>
                  </a:lnTo>
                  <a:lnTo>
                    <a:pt x="30" y="11"/>
                  </a:lnTo>
                  <a:lnTo>
                    <a:pt x="29" y="11"/>
                  </a:lnTo>
                  <a:lnTo>
                    <a:pt x="27" y="11"/>
                  </a:lnTo>
                  <a:lnTo>
                    <a:pt x="25" y="11"/>
                  </a:lnTo>
                  <a:lnTo>
                    <a:pt x="23" y="12"/>
                  </a:lnTo>
                  <a:lnTo>
                    <a:pt x="22" y="12"/>
                  </a:lnTo>
                  <a:lnTo>
                    <a:pt x="21" y="13"/>
                  </a:lnTo>
                  <a:lnTo>
                    <a:pt x="20" y="14"/>
                  </a:lnTo>
                  <a:lnTo>
                    <a:pt x="18" y="15"/>
                  </a:lnTo>
                  <a:lnTo>
                    <a:pt x="18" y="16"/>
                  </a:lnTo>
                  <a:lnTo>
                    <a:pt x="16" y="19"/>
                  </a:lnTo>
                  <a:lnTo>
                    <a:pt x="15" y="22"/>
                  </a:lnTo>
                  <a:lnTo>
                    <a:pt x="14" y="25"/>
                  </a:lnTo>
                  <a:lnTo>
                    <a:pt x="14" y="28"/>
                  </a:lnTo>
                  <a:lnTo>
                    <a:pt x="14" y="31"/>
                  </a:lnTo>
                  <a:lnTo>
                    <a:pt x="15" y="34"/>
                  </a:lnTo>
                  <a:lnTo>
                    <a:pt x="15" y="35"/>
                  </a:lnTo>
                  <a:lnTo>
                    <a:pt x="16" y="36"/>
                  </a:lnTo>
                  <a:lnTo>
                    <a:pt x="16" y="37"/>
                  </a:lnTo>
                  <a:lnTo>
                    <a:pt x="17" y="39"/>
                  </a:lnTo>
                  <a:lnTo>
                    <a:pt x="20" y="41"/>
                  </a:lnTo>
                  <a:lnTo>
                    <a:pt x="23" y="44"/>
                  </a:lnTo>
                  <a:lnTo>
                    <a:pt x="28" y="47"/>
                  </a:lnTo>
                  <a:lnTo>
                    <a:pt x="33" y="50"/>
                  </a:lnTo>
                  <a:lnTo>
                    <a:pt x="38" y="53"/>
                  </a:lnTo>
                  <a:lnTo>
                    <a:pt x="42" y="56"/>
                  </a:lnTo>
                  <a:lnTo>
                    <a:pt x="44" y="58"/>
                  </a:lnTo>
                  <a:lnTo>
                    <a:pt x="46" y="59"/>
                  </a:lnTo>
                  <a:lnTo>
                    <a:pt x="48" y="61"/>
                  </a:lnTo>
                  <a:lnTo>
                    <a:pt x="50" y="63"/>
                  </a:lnTo>
                  <a:lnTo>
                    <a:pt x="51" y="65"/>
                  </a:lnTo>
                  <a:lnTo>
                    <a:pt x="52" y="67"/>
                  </a:lnTo>
                  <a:lnTo>
                    <a:pt x="54" y="69"/>
                  </a:lnTo>
                  <a:lnTo>
                    <a:pt x="54" y="71"/>
                  </a:lnTo>
                  <a:lnTo>
                    <a:pt x="55" y="73"/>
                  </a:lnTo>
                  <a:lnTo>
                    <a:pt x="56" y="76"/>
                  </a:lnTo>
                  <a:lnTo>
                    <a:pt x="56" y="79"/>
                  </a:lnTo>
                  <a:lnTo>
                    <a:pt x="56" y="82"/>
                  </a:lnTo>
                  <a:lnTo>
                    <a:pt x="56" y="84"/>
                  </a:lnTo>
                  <a:lnTo>
                    <a:pt x="56" y="87"/>
                  </a:lnTo>
                  <a:lnTo>
                    <a:pt x="55" y="90"/>
                  </a:lnTo>
                  <a:lnTo>
                    <a:pt x="55" y="92"/>
                  </a:lnTo>
                  <a:lnTo>
                    <a:pt x="54" y="95"/>
                  </a:lnTo>
                  <a:lnTo>
                    <a:pt x="53" y="97"/>
                  </a:lnTo>
                  <a:lnTo>
                    <a:pt x="52" y="99"/>
                  </a:lnTo>
                  <a:lnTo>
                    <a:pt x="51" y="101"/>
                  </a:lnTo>
                  <a:lnTo>
                    <a:pt x="49" y="103"/>
                  </a:lnTo>
                  <a:lnTo>
                    <a:pt x="48" y="105"/>
                  </a:lnTo>
                  <a:lnTo>
                    <a:pt x="46" y="106"/>
                  </a:lnTo>
                  <a:lnTo>
                    <a:pt x="44" y="108"/>
                  </a:lnTo>
                  <a:lnTo>
                    <a:pt x="42" y="109"/>
                  </a:lnTo>
                  <a:lnTo>
                    <a:pt x="40" y="110"/>
                  </a:lnTo>
                  <a:lnTo>
                    <a:pt x="38" y="111"/>
                  </a:lnTo>
                  <a:lnTo>
                    <a:pt x="35" y="112"/>
                  </a:lnTo>
                  <a:lnTo>
                    <a:pt x="21" y="112"/>
                  </a:lnTo>
                  <a:lnTo>
                    <a:pt x="19" y="111"/>
                  </a:lnTo>
                  <a:lnTo>
                    <a:pt x="16" y="110"/>
                  </a:lnTo>
                  <a:lnTo>
                    <a:pt x="14" y="109"/>
                  </a:lnTo>
                  <a:lnTo>
                    <a:pt x="12" y="108"/>
                  </a:lnTo>
                  <a:lnTo>
                    <a:pt x="10" y="107"/>
                  </a:lnTo>
                  <a:lnTo>
                    <a:pt x="9" y="105"/>
                  </a:lnTo>
                  <a:lnTo>
                    <a:pt x="7" y="104"/>
                  </a:lnTo>
                  <a:lnTo>
                    <a:pt x="6" y="102"/>
                  </a:lnTo>
                  <a:lnTo>
                    <a:pt x="5" y="100"/>
                  </a:lnTo>
                  <a:lnTo>
                    <a:pt x="4" y="98"/>
                  </a:lnTo>
                  <a:lnTo>
                    <a:pt x="3" y="95"/>
                  </a:lnTo>
                  <a:lnTo>
                    <a:pt x="2" y="93"/>
                  </a:lnTo>
                  <a:lnTo>
                    <a:pt x="1" y="88"/>
                  </a:lnTo>
                  <a:lnTo>
                    <a:pt x="0" y="82"/>
                  </a:lnTo>
                  <a:lnTo>
                    <a:pt x="11" y="81"/>
                  </a:lnTo>
                  <a:lnTo>
                    <a:pt x="12" y="85"/>
                  </a:lnTo>
                  <a:lnTo>
                    <a:pt x="13" y="89"/>
                  </a:lnTo>
                  <a:lnTo>
                    <a:pt x="13" y="91"/>
                  </a:lnTo>
                  <a:lnTo>
                    <a:pt x="14" y="93"/>
                  </a:lnTo>
                  <a:lnTo>
                    <a:pt x="14" y="95"/>
                  </a:lnTo>
                  <a:lnTo>
                    <a:pt x="15" y="96"/>
                  </a:lnTo>
                  <a:lnTo>
                    <a:pt x="16" y="97"/>
                  </a:lnTo>
                  <a:lnTo>
                    <a:pt x="18" y="99"/>
                  </a:lnTo>
                  <a:lnTo>
                    <a:pt x="19" y="100"/>
                  </a:lnTo>
                  <a:lnTo>
                    <a:pt x="20" y="101"/>
                  </a:lnTo>
                  <a:lnTo>
                    <a:pt x="22" y="101"/>
                  </a:lnTo>
                  <a:lnTo>
                    <a:pt x="24" y="102"/>
                  </a:lnTo>
                  <a:lnTo>
                    <a:pt x="26" y="102"/>
                  </a:lnTo>
                  <a:lnTo>
                    <a:pt x="29" y="102"/>
                  </a:lnTo>
                  <a:lnTo>
                    <a:pt x="30" y="102"/>
                  </a:lnTo>
                  <a:lnTo>
                    <a:pt x="32" y="102"/>
                  </a:lnTo>
                  <a:lnTo>
                    <a:pt x="34" y="102"/>
                  </a:lnTo>
                  <a:lnTo>
                    <a:pt x="35" y="101"/>
                  </a:lnTo>
                  <a:lnTo>
                    <a:pt x="37" y="100"/>
                  </a:lnTo>
                  <a:lnTo>
                    <a:pt x="38" y="99"/>
                  </a:lnTo>
                  <a:lnTo>
                    <a:pt x="39" y="99"/>
                  </a:lnTo>
                  <a:lnTo>
                    <a:pt x="40" y="97"/>
                  </a:lnTo>
                  <a:lnTo>
                    <a:pt x="41" y="96"/>
                  </a:lnTo>
                  <a:lnTo>
                    <a:pt x="42" y="95"/>
                  </a:lnTo>
                  <a:lnTo>
                    <a:pt x="43" y="93"/>
                  </a:lnTo>
                  <a:lnTo>
                    <a:pt x="44" y="91"/>
                  </a:lnTo>
                  <a:lnTo>
                    <a:pt x="44" y="90"/>
                  </a:lnTo>
                  <a:lnTo>
                    <a:pt x="45" y="87"/>
                  </a:lnTo>
                  <a:lnTo>
                    <a:pt x="45" y="85"/>
                  </a:lnTo>
                  <a:lnTo>
                    <a:pt x="45" y="83"/>
                  </a:lnTo>
                  <a:lnTo>
                    <a:pt x="45" y="80"/>
                  </a:lnTo>
                  <a:lnTo>
                    <a:pt x="44" y="78"/>
                  </a:lnTo>
                  <a:lnTo>
                    <a:pt x="44" y="76"/>
                  </a:lnTo>
                  <a:lnTo>
                    <a:pt x="43" y="74"/>
                  </a:lnTo>
                  <a:lnTo>
                    <a:pt x="42" y="72"/>
                  </a:lnTo>
                  <a:lnTo>
                    <a:pt x="41" y="70"/>
                  </a:lnTo>
                  <a:lnTo>
                    <a:pt x="40" y="68"/>
                  </a:lnTo>
                  <a:lnTo>
                    <a:pt x="39" y="67"/>
                  </a:lnTo>
                  <a:lnTo>
                    <a:pt x="36" y="64"/>
                  </a:lnTo>
                  <a:lnTo>
                    <a:pt x="32" y="62"/>
                  </a:lnTo>
                  <a:lnTo>
                    <a:pt x="28" y="59"/>
                  </a:lnTo>
                  <a:lnTo>
                    <a:pt x="24" y="57"/>
                  </a:lnTo>
                  <a:lnTo>
                    <a:pt x="20" y="54"/>
                  </a:lnTo>
                  <a:lnTo>
                    <a:pt x="16" y="52"/>
                  </a:lnTo>
                  <a:lnTo>
                    <a:pt x="12" y="49"/>
                  </a:lnTo>
                  <a:lnTo>
                    <a:pt x="9" y="46"/>
                  </a:lnTo>
                  <a:lnTo>
                    <a:pt x="8" y="44"/>
                  </a:lnTo>
                  <a:lnTo>
                    <a:pt x="6" y="43"/>
                  </a:lnTo>
                  <a:lnTo>
                    <a:pt x="5" y="41"/>
                  </a:lnTo>
                  <a:lnTo>
                    <a:pt x="4" y="39"/>
                  </a:lnTo>
                  <a:lnTo>
                    <a:pt x="4" y="36"/>
                  </a:lnTo>
                  <a:lnTo>
                    <a:pt x="3" y="34"/>
                  </a:lnTo>
                  <a:lnTo>
                    <a:pt x="3" y="31"/>
                  </a:lnTo>
                  <a:lnTo>
                    <a:pt x="3" y="28"/>
                  </a:lnTo>
                  <a:lnTo>
                    <a:pt x="3" y="26"/>
                  </a:lnTo>
                  <a:lnTo>
                    <a:pt x="4" y="23"/>
                  </a:lnTo>
                  <a:lnTo>
                    <a:pt x="4" y="20"/>
                  </a:lnTo>
                  <a:lnTo>
                    <a:pt x="5" y="18"/>
                  </a:lnTo>
                  <a:lnTo>
                    <a:pt x="6" y="15"/>
                  </a:lnTo>
                  <a:lnTo>
                    <a:pt x="7" y="13"/>
                  </a:lnTo>
                  <a:lnTo>
                    <a:pt x="8" y="11"/>
                  </a:lnTo>
                  <a:lnTo>
                    <a:pt x="10" y="9"/>
                  </a:lnTo>
                  <a:lnTo>
                    <a:pt x="12" y="7"/>
                  </a:lnTo>
                  <a:lnTo>
                    <a:pt x="14" y="5"/>
                  </a:lnTo>
                  <a:lnTo>
                    <a:pt x="16" y="4"/>
                  </a:lnTo>
                  <a:lnTo>
                    <a:pt x="18" y="3"/>
                  </a:lnTo>
                  <a:lnTo>
                    <a:pt x="20" y="2"/>
                  </a:lnTo>
                  <a:lnTo>
                    <a:pt x="23" y="1"/>
                  </a:lnTo>
                  <a:lnTo>
                    <a:pt x="26" y="1"/>
                  </a:lnTo>
                  <a:lnTo>
                    <a:pt x="29" y="0"/>
                  </a:lnTo>
                  <a:lnTo>
                    <a:pt x="32" y="1"/>
                  </a:lnTo>
                  <a:lnTo>
                    <a:pt x="34" y="1"/>
                  </a:lnTo>
                  <a:lnTo>
                    <a:pt x="36" y="1"/>
                  </a:lnTo>
                  <a:lnTo>
                    <a:pt x="39" y="2"/>
                  </a:lnTo>
                  <a:lnTo>
                    <a:pt x="41" y="3"/>
                  </a:lnTo>
                  <a:lnTo>
                    <a:pt x="43" y="5"/>
                  </a:lnTo>
                  <a:lnTo>
                    <a:pt x="45" y="6"/>
                  </a:lnTo>
                  <a:lnTo>
                    <a:pt x="46" y="8"/>
                  </a:lnTo>
                  <a:lnTo>
                    <a:pt x="48" y="9"/>
                  </a:lnTo>
                  <a:lnTo>
                    <a:pt x="49" y="11"/>
                  </a:lnTo>
                  <a:lnTo>
                    <a:pt x="50" y="13"/>
                  </a:lnTo>
                  <a:lnTo>
                    <a:pt x="52" y="15"/>
                  </a:lnTo>
                  <a:lnTo>
                    <a:pt x="52" y="18"/>
                  </a:lnTo>
                  <a:lnTo>
                    <a:pt x="53" y="20"/>
                  </a:lnTo>
                  <a:lnTo>
                    <a:pt x="54" y="23"/>
                  </a:lnTo>
                  <a:lnTo>
                    <a:pt x="55" y="25"/>
                  </a:lnTo>
                  <a:lnTo>
                    <a:pt x="44" y="27"/>
                  </a:lnTo>
                  <a:close/>
                </a:path>
              </a:pathLst>
            </a:custGeom>
            <a:solidFill>
              <a:srgbClr val="888A8D"/>
            </a:solidFill>
            <a:ln w="9525">
              <a:noFill/>
              <a:round/>
              <a:headEnd/>
              <a:tailEnd/>
            </a:ln>
          </p:spPr>
          <p:txBody>
            <a:bodyPr/>
            <a:lstStyle/>
            <a:p>
              <a:endParaRPr lang="de-DE"/>
            </a:p>
          </p:txBody>
        </p:sp>
        <p:sp>
          <p:nvSpPr>
            <p:cNvPr id="32" name="Freeform 34">
              <a:extLst>
                <a:ext uri="{FF2B5EF4-FFF2-40B4-BE49-F238E27FC236}">
                  <a16:creationId xmlns:a16="http://schemas.microsoft.com/office/drawing/2014/main" id="{1FCFBB08-0835-CA34-E5FA-81A6C921D805}"/>
                </a:ext>
              </a:extLst>
            </p:cNvPr>
            <p:cNvSpPr>
              <a:spLocks/>
            </p:cNvSpPr>
            <p:nvPr/>
          </p:nvSpPr>
          <p:spPr bwMode="auto">
            <a:xfrm>
              <a:off x="3685" y="1055"/>
              <a:ext cx="303" cy="424"/>
            </a:xfrm>
            <a:custGeom>
              <a:avLst/>
              <a:gdLst>
                <a:gd name="T0" fmla="*/ 53 w 303"/>
                <a:gd name="T1" fmla="*/ 0 h 424"/>
                <a:gd name="T2" fmla="*/ 53 w 303"/>
                <a:gd name="T3" fmla="*/ 176 h 424"/>
                <a:gd name="T4" fmla="*/ 250 w 303"/>
                <a:gd name="T5" fmla="*/ 176 h 424"/>
                <a:gd name="T6" fmla="*/ 250 w 303"/>
                <a:gd name="T7" fmla="*/ 0 h 424"/>
                <a:gd name="T8" fmla="*/ 303 w 303"/>
                <a:gd name="T9" fmla="*/ 0 h 424"/>
                <a:gd name="T10" fmla="*/ 303 w 303"/>
                <a:gd name="T11" fmla="*/ 424 h 424"/>
                <a:gd name="T12" fmla="*/ 250 w 303"/>
                <a:gd name="T13" fmla="*/ 424 h 424"/>
                <a:gd name="T14" fmla="*/ 250 w 303"/>
                <a:gd name="T15" fmla="*/ 222 h 424"/>
                <a:gd name="T16" fmla="*/ 53 w 303"/>
                <a:gd name="T17" fmla="*/ 222 h 424"/>
                <a:gd name="T18" fmla="*/ 53 w 303"/>
                <a:gd name="T19" fmla="*/ 424 h 424"/>
                <a:gd name="T20" fmla="*/ 0 w 303"/>
                <a:gd name="T21" fmla="*/ 424 h 424"/>
                <a:gd name="T22" fmla="*/ 0 w 303"/>
                <a:gd name="T23" fmla="*/ 0 h 424"/>
                <a:gd name="T24" fmla="*/ 53 w 303"/>
                <a:gd name="T25" fmla="*/ 0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24"/>
                <a:gd name="T41" fmla="*/ 303 w 303"/>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24">
                  <a:moveTo>
                    <a:pt x="53" y="0"/>
                  </a:moveTo>
                  <a:lnTo>
                    <a:pt x="53" y="176"/>
                  </a:lnTo>
                  <a:lnTo>
                    <a:pt x="250" y="176"/>
                  </a:lnTo>
                  <a:lnTo>
                    <a:pt x="250" y="0"/>
                  </a:lnTo>
                  <a:lnTo>
                    <a:pt x="303" y="0"/>
                  </a:lnTo>
                  <a:lnTo>
                    <a:pt x="303" y="424"/>
                  </a:lnTo>
                  <a:lnTo>
                    <a:pt x="250" y="424"/>
                  </a:lnTo>
                  <a:lnTo>
                    <a:pt x="250" y="222"/>
                  </a:lnTo>
                  <a:lnTo>
                    <a:pt x="53" y="222"/>
                  </a:lnTo>
                  <a:lnTo>
                    <a:pt x="53" y="424"/>
                  </a:lnTo>
                  <a:lnTo>
                    <a:pt x="0" y="424"/>
                  </a:lnTo>
                  <a:lnTo>
                    <a:pt x="0" y="0"/>
                  </a:lnTo>
                  <a:lnTo>
                    <a:pt x="53" y="0"/>
                  </a:lnTo>
                  <a:close/>
                </a:path>
              </a:pathLst>
            </a:custGeom>
            <a:solidFill>
              <a:srgbClr val="888A8D"/>
            </a:solidFill>
            <a:ln w="9525">
              <a:noFill/>
              <a:round/>
              <a:headEnd/>
              <a:tailEnd/>
            </a:ln>
          </p:spPr>
          <p:txBody>
            <a:bodyPr/>
            <a:lstStyle/>
            <a:p>
              <a:endParaRPr lang="de-DE"/>
            </a:p>
          </p:txBody>
        </p:sp>
        <p:sp>
          <p:nvSpPr>
            <p:cNvPr id="33" name="Freeform 35">
              <a:extLst>
                <a:ext uri="{FF2B5EF4-FFF2-40B4-BE49-F238E27FC236}">
                  <a16:creationId xmlns:a16="http://schemas.microsoft.com/office/drawing/2014/main" id="{C1DFEE6E-968F-764A-AB5B-70855AFC3815}"/>
                </a:ext>
              </a:extLst>
            </p:cNvPr>
            <p:cNvSpPr>
              <a:spLocks noEditPoints="1"/>
            </p:cNvSpPr>
            <p:nvPr/>
          </p:nvSpPr>
          <p:spPr bwMode="auto">
            <a:xfrm>
              <a:off x="4057" y="1183"/>
              <a:ext cx="285" cy="302"/>
            </a:xfrm>
            <a:custGeom>
              <a:avLst/>
              <a:gdLst>
                <a:gd name="T0" fmla="*/ 160 w 285"/>
                <a:gd name="T1" fmla="*/ 261 h 302"/>
                <a:gd name="T2" fmla="*/ 181 w 285"/>
                <a:gd name="T3" fmla="*/ 252 h 302"/>
                <a:gd name="T4" fmla="*/ 198 w 285"/>
                <a:gd name="T5" fmla="*/ 238 h 302"/>
                <a:gd name="T6" fmla="*/ 213 w 285"/>
                <a:gd name="T7" fmla="*/ 219 h 302"/>
                <a:gd name="T8" fmla="*/ 223 w 285"/>
                <a:gd name="T9" fmla="*/ 195 h 302"/>
                <a:gd name="T10" fmla="*/ 229 w 285"/>
                <a:gd name="T11" fmla="*/ 168 h 302"/>
                <a:gd name="T12" fmla="*/ 230 w 285"/>
                <a:gd name="T13" fmla="*/ 141 h 302"/>
                <a:gd name="T14" fmla="*/ 226 w 285"/>
                <a:gd name="T15" fmla="*/ 117 h 302"/>
                <a:gd name="T16" fmla="*/ 219 w 285"/>
                <a:gd name="T17" fmla="*/ 93 h 302"/>
                <a:gd name="T18" fmla="*/ 207 w 285"/>
                <a:gd name="T19" fmla="*/ 73 h 302"/>
                <a:gd name="T20" fmla="*/ 191 w 285"/>
                <a:gd name="T21" fmla="*/ 55 h 302"/>
                <a:gd name="T22" fmla="*/ 169 w 285"/>
                <a:gd name="T23" fmla="*/ 44 h 302"/>
                <a:gd name="T24" fmla="*/ 143 w 285"/>
                <a:gd name="T25" fmla="*/ 39 h 302"/>
                <a:gd name="T26" fmla="*/ 116 w 285"/>
                <a:gd name="T27" fmla="*/ 43 h 302"/>
                <a:gd name="T28" fmla="*/ 94 w 285"/>
                <a:gd name="T29" fmla="*/ 54 h 302"/>
                <a:gd name="T30" fmla="*/ 78 w 285"/>
                <a:gd name="T31" fmla="*/ 71 h 302"/>
                <a:gd name="T32" fmla="*/ 65 w 285"/>
                <a:gd name="T33" fmla="*/ 92 h 302"/>
                <a:gd name="T34" fmla="*/ 57 w 285"/>
                <a:gd name="T35" fmla="*/ 116 h 302"/>
                <a:gd name="T36" fmla="*/ 54 w 285"/>
                <a:gd name="T37" fmla="*/ 142 h 302"/>
                <a:gd name="T38" fmla="*/ 54 w 285"/>
                <a:gd name="T39" fmla="*/ 169 h 302"/>
                <a:gd name="T40" fmla="*/ 60 w 285"/>
                <a:gd name="T41" fmla="*/ 196 h 302"/>
                <a:gd name="T42" fmla="*/ 70 w 285"/>
                <a:gd name="T43" fmla="*/ 219 h 302"/>
                <a:gd name="T44" fmla="*/ 84 w 285"/>
                <a:gd name="T45" fmla="*/ 238 h 302"/>
                <a:gd name="T46" fmla="*/ 102 w 285"/>
                <a:gd name="T47" fmla="*/ 252 h 302"/>
                <a:gd name="T48" fmla="*/ 122 w 285"/>
                <a:gd name="T49" fmla="*/ 261 h 302"/>
                <a:gd name="T50" fmla="*/ 142 w 285"/>
                <a:gd name="T51" fmla="*/ 263 h 302"/>
                <a:gd name="T52" fmla="*/ 111 w 285"/>
                <a:gd name="T53" fmla="*/ 300 h 302"/>
                <a:gd name="T54" fmla="*/ 78 w 285"/>
                <a:gd name="T55" fmla="*/ 289 h 302"/>
                <a:gd name="T56" fmla="*/ 50 w 285"/>
                <a:gd name="T57" fmla="*/ 272 h 302"/>
                <a:gd name="T58" fmla="*/ 27 w 285"/>
                <a:gd name="T59" fmla="*/ 247 h 302"/>
                <a:gd name="T60" fmla="*/ 10 w 285"/>
                <a:gd name="T61" fmla="*/ 216 h 302"/>
                <a:gd name="T62" fmla="*/ 1 w 285"/>
                <a:gd name="T63" fmla="*/ 178 h 302"/>
                <a:gd name="T64" fmla="*/ 0 w 285"/>
                <a:gd name="T65" fmla="*/ 136 h 302"/>
                <a:gd name="T66" fmla="*/ 8 w 285"/>
                <a:gd name="T67" fmla="*/ 96 h 302"/>
                <a:gd name="T68" fmla="*/ 24 w 285"/>
                <a:gd name="T69" fmla="*/ 63 h 302"/>
                <a:gd name="T70" fmla="*/ 47 w 285"/>
                <a:gd name="T71" fmla="*/ 36 h 302"/>
                <a:gd name="T72" fmla="*/ 75 w 285"/>
                <a:gd name="T73" fmla="*/ 16 h 302"/>
                <a:gd name="T74" fmla="*/ 108 w 285"/>
                <a:gd name="T75" fmla="*/ 4 h 302"/>
                <a:gd name="T76" fmla="*/ 144 w 285"/>
                <a:gd name="T77" fmla="*/ 0 h 302"/>
                <a:gd name="T78" fmla="*/ 182 w 285"/>
                <a:gd name="T79" fmla="*/ 4 h 302"/>
                <a:gd name="T80" fmla="*/ 214 w 285"/>
                <a:gd name="T81" fmla="*/ 17 h 302"/>
                <a:gd name="T82" fmla="*/ 242 w 285"/>
                <a:gd name="T83" fmla="*/ 37 h 302"/>
                <a:gd name="T84" fmla="*/ 263 w 285"/>
                <a:gd name="T85" fmla="*/ 63 h 302"/>
                <a:gd name="T86" fmla="*/ 277 w 285"/>
                <a:gd name="T87" fmla="*/ 95 h 302"/>
                <a:gd name="T88" fmla="*/ 284 w 285"/>
                <a:gd name="T89" fmla="*/ 132 h 302"/>
                <a:gd name="T90" fmla="*/ 283 w 285"/>
                <a:gd name="T91" fmla="*/ 177 h 302"/>
                <a:gd name="T92" fmla="*/ 272 w 285"/>
                <a:gd name="T93" fmla="*/ 218 h 302"/>
                <a:gd name="T94" fmla="*/ 253 w 285"/>
                <a:gd name="T95" fmla="*/ 250 h 302"/>
                <a:gd name="T96" fmla="*/ 228 w 285"/>
                <a:gd name="T97" fmla="*/ 274 h 302"/>
                <a:gd name="T98" fmla="*/ 198 w 285"/>
                <a:gd name="T99" fmla="*/ 291 h 302"/>
                <a:gd name="T100" fmla="*/ 166 w 285"/>
                <a:gd name="T101" fmla="*/ 300 h 302"/>
                <a:gd name="T102" fmla="*/ 140 w 285"/>
                <a:gd name="T103" fmla="*/ 302 h 3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5"/>
                <a:gd name="T157" fmla="*/ 0 h 302"/>
                <a:gd name="T158" fmla="*/ 285 w 285"/>
                <a:gd name="T159" fmla="*/ 302 h 3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5" h="302">
                  <a:moveTo>
                    <a:pt x="142" y="263"/>
                  </a:moveTo>
                  <a:lnTo>
                    <a:pt x="146" y="263"/>
                  </a:lnTo>
                  <a:lnTo>
                    <a:pt x="151" y="263"/>
                  </a:lnTo>
                  <a:lnTo>
                    <a:pt x="155" y="262"/>
                  </a:lnTo>
                  <a:lnTo>
                    <a:pt x="160" y="261"/>
                  </a:lnTo>
                  <a:lnTo>
                    <a:pt x="164" y="260"/>
                  </a:lnTo>
                  <a:lnTo>
                    <a:pt x="168" y="258"/>
                  </a:lnTo>
                  <a:lnTo>
                    <a:pt x="173" y="257"/>
                  </a:lnTo>
                  <a:lnTo>
                    <a:pt x="177" y="255"/>
                  </a:lnTo>
                  <a:lnTo>
                    <a:pt x="181" y="252"/>
                  </a:lnTo>
                  <a:lnTo>
                    <a:pt x="184" y="250"/>
                  </a:lnTo>
                  <a:lnTo>
                    <a:pt x="188" y="248"/>
                  </a:lnTo>
                  <a:lnTo>
                    <a:pt x="192" y="245"/>
                  </a:lnTo>
                  <a:lnTo>
                    <a:pt x="195" y="242"/>
                  </a:lnTo>
                  <a:lnTo>
                    <a:pt x="198" y="238"/>
                  </a:lnTo>
                  <a:lnTo>
                    <a:pt x="202" y="235"/>
                  </a:lnTo>
                  <a:lnTo>
                    <a:pt x="205" y="231"/>
                  </a:lnTo>
                  <a:lnTo>
                    <a:pt x="208" y="227"/>
                  </a:lnTo>
                  <a:lnTo>
                    <a:pt x="210" y="223"/>
                  </a:lnTo>
                  <a:lnTo>
                    <a:pt x="213" y="219"/>
                  </a:lnTo>
                  <a:lnTo>
                    <a:pt x="215" y="215"/>
                  </a:lnTo>
                  <a:lnTo>
                    <a:pt x="218" y="210"/>
                  </a:lnTo>
                  <a:lnTo>
                    <a:pt x="220" y="205"/>
                  </a:lnTo>
                  <a:lnTo>
                    <a:pt x="222" y="201"/>
                  </a:lnTo>
                  <a:lnTo>
                    <a:pt x="223" y="195"/>
                  </a:lnTo>
                  <a:lnTo>
                    <a:pt x="225" y="190"/>
                  </a:lnTo>
                  <a:lnTo>
                    <a:pt x="226" y="185"/>
                  </a:lnTo>
                  <a:lnTo>
                    <a:pt x="228" y="179"/>
                  </a:lnTo>
                  <a:lnTo>
                    <a:pt x="228" y="174"/>
                  </a:lnTo>
                  <a:lnTo>
                    <a:pt x="229" y="168"/>
                  </a:lnTo>
                  <a:lnTo>
                    <a:pt x="230" y="162"/>
                  </a:lnTo>
                  <a:lnTo>
                    <a:pt x="230" y="156"/>
                  </a:lnTo>
                  <a:lnTo>
                    <a:pt x="230" y="150"/>
                  </a:lnTo>
                  <a:lnTo>
                    <a:pt x="230" y="145"/>
                  </a:lnTo>
                  <a:lnTo>
                    <a:pt x="230" y="141"/>
                  </a:lnTo>
                  <a:lnTo>
                    <a:pt x="230" y="136"/>
                  </a:lnTo>
                  <a:lnTo>
                    <a:pt x="229" y="131"/>
                  </a:lnTo>
                  <a:lnTo>
                    <a:pt x="228" y="126"/>
                  </a:lnTo>
                  <a:lnTo>
                    <a:pt x="227" y="122"/>
                  </a:lnTo>
                  <a:lnTo>
                    <a:pt x="226" y="117"/>
                  </a:lnTo>
                  <a:lnTo>
                    <a:pt x="225" y="112"/>
                  </a:lnTo>
                  <a:lnTo>
                    <a:pt x="224" y="107"/>
                  </a:lnTo>
                  <a:lnTo>
                    <a:pt x="222" y="103"/>
                  </a:lnTo>
                  <a:lnTo>
                    <a:pt x="221" y="98"/>
                  </a:lnTo>
                  <a:lnTo>
                    <a:pt x="219" y="93"/>
                  </a:lnTo>
                  <a:lnTo>
                    <a:pt x="217" y="89"/>
                  </a:lnTo>
                  <a:lnTo>
                    <a:pt x="215" y="85"/>
                  </a:lnTo>
                  <a:lnTo>
                    <a:pt x="212" y="80"/>
                  </a:lnTo>
                  <a:lnTo>
                    <a:pt x="210" y="77"/>
                  </a:lnTo>
                  <a:lnTo>
                    <a:pt x="207" y="73"/>
                  </a:lnTo>
                  <a:lnTo>
                    <a:pt x="204" y="69"/>
                  </a:lnTo>
                  <a:lnTo>
                    <a:pt x="201" y="65"/>
                  </a:lnTo>
                  <a:lnTo>
                    <a:pt x="198" y="62"/>
                  </a:lnTo>
                  <a:lnTo>
                    <a:pt x="194" y="58"/>
                  </a:lnTo>
                  <a:lnTo>
                    <a:pt x="191" y="55"/>
                  </a:lnTo>
                  <a:lnTo>
                    <a:pt x="187" y="52"/>
                  </a:lnTo>
                  <a:lnTo>
                    <a:pt x="183" y="50"/>
                  </a:lnTo>
                  <a:lnTo>
                    <a:pt x="178" y="48"/>
                  </a:lnTo>
                  <a:lnTo>
                    <a:pt x="174" y="45"/>
                  </a:lnTo>
                  <a:lnTo>
                    <a:pt x="169" y="44"/>
                  </a:lnTo>
                  <a:lnTo>
                    <a:pt x="164" y="42"/>
                  </a:lnTo>
                  <a:lnTo>
                    <a:pt x="159" y="41"/>
                  </a:lnTo>
                  <a:lnTo>
                    <a:pt x="154" y="40"/>
                  </a:lnTo>
                  <a:lnTo>
                    <a:pt x="148" y="40"/>
                  </a:lnTo>
                  <a:lnTo>
                    <a:pt x="143" y="39"/>
                  </a:lnTo>
                  <a:lnTo>
                    <a:pt x="137" y="40"/>
                  </a:lnTo>
                  <a:lnTo>
                    <a:pt x="131" y="40"/>
                  </a:lnTo>
                  <a:lnTo>
                    <a:pt x="126" y="41"/>
                  </a:lnTo>
                  <a:lnTo>
                    <a:pt x="121" y="42"/>
                  </a:lnTo>
                  <a:lnTo>
                    <a:pt x="116" y="43"/>
                  </a:lnTo>
                  <a:lnTo>
                    <a:pt x="111" y="45"/>
                  </a:lnTo>
                  <a:lnTo>
                    <a:pt x="107" y="47"/>
                  </a:lnTo>
                  <a:lnTo>
                    <a:pt x="102" y="49"/>
                  </a:lnTo>
                  <a:lnTo>
                    <a:pt x="98" y="52"/>
                  </a:lnTo>
                  <a:lnTo>
                    <a:pt x="94" y="54"/>
                  </a:lnTo>
                  <a:lnTo>
                    <a:pt x="91" y="58"/>
                  </a:lnTo>
                  <a:lnTo>
                    <a:pt x="87" y="61"/>
                  </a:lnTo>
                  <a:lnTo>
                    <a:pt x="84" y="64"/>
                  </a:lnTo>
                  <a:lnTo>
                    <a:pt x="80" y="67"/>
                  </a:lnTo>
                  <a:lnTo>
                    <a:pt x="78" y="71"/>
                  </a:lnTo>
                  <a:lnTo>
                    <a:pt x="75" y="75"/>
                  </a:lnTo>
                  <a:lnTo>
                    <a:pt x="72" y="79"/>
                  </a:lnTo>
                  <a:lnTo>
                    <a:pt x="70" y="83"/>
                  </a:lnTo>
                  <a:lnTo>
                    <a:pt x="67" y="88"/>
                  </a:lnTo>
                  <a:lnTo>
                    <a:pt x="65" y="92"/>
                  </a:lnTo>
                  <a:lnTo>
                    <a:pt x="63" y="97"/>
                  </a:lnTo>
                  <a:lnTo>
                    <a:pt x="62" y="101"/>
                  </a:lnTo>
                  <a:lnTo>
                    <a:pt x="60" y="106"/>
                  </a:lnTo>
                  <a:lnTo>
                    <a:pt x="59" y="111"/>
                  </a:lnTo>
                  <a:lnTo>
                    <a:pt x="57" y="116"/>
                  </a:lnTo>
                  <a:lnTo>
                    <a:pt x="56" y="121"/>
                  </a:lnTo>
                  <a:lnTo>
                    <a:pt x="55" y="126"/>
                  </a:lnTo>
                  <a:lnTo>
                    <a:pt x="55" y="131"/>
                  </a:lnTo>
                  <a:lnTo>
                    <a:pt x="54" y="136"/>
                  </a:lnTo>
                  <a:lnTo>
                    <a:pt x="54" y="142"/>
                  </a:lnTo>
                  <a:lnTo>
                    <a:pt x="54" y="147"/>
                  </a:lnTo>
                  <a:lnTo>
                    <a:pt x="53" y="152"/>
                  </a:lnTo>
                  <a:lnTo>
                    <a:pt x="54" y="158"/>
                  </a:lnTo>
                  <a:lnTo>
                    <a:pt x="54" y="163"/>
                  </a:lnTo>
                  <a:lnTo>
                    <a:pt x="54" y="169"/>
                  </a:lnTo>
                  <a:lnTo>
                    <a:pt x="55" y="175"/>
                  </a:lnTo>
                  <a:lnTo>
                    <a:pt x="56" y="180"/>
                  </a:lnTo>
                  <a:lnTo>
                    <a:pt x="57" y="186"/>
                  </a:lnTo>
                  <a:lnTo>
                    <a:pt x="58" y="191"/>
                  </a:lnTo>
                  <a:lnTo>
                    <a:pt x="60" y="196"/>
                  </a:lnTo>
                  <a:lnTo>
                    <a:pt x="62" y="201"/>
                  </a:lnTo>
                  <a:lnTo>
                    <a:pt x="63" y="206"/>
                  </a:lnTo>
                  <a:lnTo>
                    <a:pt x="65" y="210"/>
                  </a:lnTo>
                  <a:lnTo>
                    <a:pt x="68" y="215"/>
                  </a:lnTo>
                  <a:lnTo>
                    <a:pt x="70" y="219"/>
                  </a:lnTo>
                  <a:lnTo>
                    <a:pt x="72" y="223"/>
                  </a:lnTo>
                  <a:lnTo>
                    <a:pt x="75" y="227"/>
                  </a:lnTo>
                  <a:lnTo>
                    <a:pt x="78" y="231"/>
                  </a:lnTo>
                  <a:lnTo>
                    <a:pt x="81" y="235"/>
                  </a:lnTo>
                  <a:lnTo>
                    <a:pt x="84" y="238"/>
                  </a:lnTo>
                  <a:lnTo>
                    <a:pt x="87" y="242"/>
                  </a:lnTo>
                  <a:lnTo>
                    <a:pt x="91" y="245"/>
                  </a:lnTo>
                  <a:lnTo>
                    <a:pt x="94" y="248"/>
                  </a:lnTo>
                  <a:lnTo>
                    <a:pt x="98" y="250"/>
                  </a:lnTo>
                  <a:lnTo>
                    <a:pt x="102" y="252"/>
                  </a:lnTo>
                  <a:lnTo>
                    <a:pt x="106" y="255"/>
                  </a:lnTo>
                  <a:lnTo>
                    <a:pt x="110" y="257"/>
                  </a:lnTo>
                  <a:lnTo>
                    <a:pt x="114" y="258"/>
                  </a:lnTo>
                  <a:lnTo>
                    <a:pt x="118" y="260"/>
                  </a:lnTo>
                  <a:lnTo>
                    <a:pt x="122" y="261"/>
                  </a:lnTo>
                  <a:lnTo>
                    <a:pt x="127" y="262"/>
                  </a:lnTo>
                  <a:lnTo>
                    <a:pt x="132" y="263"/>
                  </a:lnTo>
                  <a:lnTo>
                    <a:pt x="136" y="263"/>
                  </a:lnTo>
                  <a:lnTo>
                    <a:pt x="141" y="263"/>
                  </a:lnTo>
                  <a:lnTo>
                    <a:pt x="142" y="263"/>
                  </a:lnTo>
                  <a:close/>
                  <a:moveTo>
                    <a:pt x="140" y="302"/>
                  </a:moveTo>
                  <a:lnTo>
                    <a:pt x="132" y="302"/>
                  </a:lnTo>
                  <a:lnTo>
                    <a:pt x="125" y="302"/>
                  </a:lnTo>
                  <a:lnTo>
                    <a:pt x="118" y="301"/>
                  </a:lnTo>
                  <a:lnTo>
                    <a:pt x="111" y="300"/>
                  </a:lnTo>
                  <a:lnTo>
                    <a:pt x="104" y="298"/>
                  </a:lnTo>
                  <a:lnTo>
                    <a:pt x="98" y="296"/>
                  </a:lnTo>
                  <a:lnTo>
                    <a:pt x="91" y="295"/>
                  </a:lnTo>
                  <a:lnTo>
                    <a:pt x="85" y="292"/>
                  </a:lnTo>
                  <a:lnTo>
                    <a:pt x="78" y="289"/>
                  </a:lnTo>
                  <a:lnTo>
                    <a:pt x="72" y="286"/>
                  </a:lnTo>
                  <a:lnTo>
                    <a:pt x="67" y="283"/>
                  </a:lnTo>
                  <a:lnTo>
                    <a:pt x="61" y="279"/>
                  </a:lnTo>
                  <a:lnTo>
                    <a:pt x="56" y="276"/>
                  </a:lnTo>
                  <a:lnTo>
                    <a:pt x="50" y="272"/>
                  </a:lnTo>
                  <a:lnTo>
                    <a:pt x="45" y="267"/>
                  </a:lnTo>
                  <a:lnTo>
                    <a:pt x="40" y="262"/>
                  </a:lnTo>
                  <a:lnTo>
                    <a:pt x="36" y="257"/>
                  </a:lnTo>
                  <a:lnTo>
                    <a:pt x="31" y="252"/>
                  </a:lnTo>
                  <a:lnTo>
                    <a:pt x="27" y="247"/>
                  </a:lnTo>
                  <a:lnTo>
                    <a:pt x="23" y="241"/>
                  </a:lnTo>
                  <a:lnTo>
                    <a:pt x="20" y="235"/>
                  </a:lnTo>
                  <a:lnTo>
                    <a:pt x="16" y="229"/>
                  </a:lnTo>
                  <a:lnTo>
                    <a:pt x="13" y="222"/>
                  </a:lnTo>
                  <a:lnTo>
                    <a:pt x="10" y="216"/>
                  </a:lnTo>
                  <a:lnTo>
                    <a:pt x="8" y="208"/>
                  </a:lnTo>
                  <a:lnTo>
                    <a:pt x="6" y="201"/>
                  </a:lnTo>
                  <a:lnTo>
                    <a:pt x="4" y="194"/>
                  </a:lnTo>
                  <a:lnTo>
                    <a:pt x="2" y="186"/>
                  </a:lnTo>
                  <a:lnTo>
                    <a:pt x="1" y="178"/>
                  </a:lnTo>
                  <a:lnTo>
                    <a:pt x="0" y="171"/>
                  </a:lnTo>
                  <a:lnTo>
                    <a:pt x="0" y="162"/>
                  </a:lnTo>
                  <a:lnTo>
                    <a:pt x="0" y="154"/>
                  </a:lnTo>
                  <a:lnTo>
                    <a:pt x="0" y="145"/>
                  </a:lnTo>
                  <a:lnTo>
                    <a:pt x="0" y="136"/>
                  </a:lnTo>
                  <a:lnTo>
                    <a:pt x="1" y="127"/>
                  </a:lnTo>
                  <a:lnTo>
                    <a:pt x="3" y="119"/>
                  </a:lnTo>
                  <a:lnTo>
                    <a:pt x="4" y="111"/>
                  </a:lnTo>
                  <a:lnTo>
                    <a:pt x="6" y="103"/>
                  </a:lnTo>
                  <a:lnTo>
                    <a:pt x="8" y="96"/>
                  </a:lnTo>
                  <a:lnTo>
                    <a:pt x="11" y="89"/>
                  </a:lnTo>
                  <a:lnTo>
                    <a:pt x="14" y="82"/>
                  </a:lnTo>
                  <a:lnTo>
                    <a:pt x="17" y="75"/>
                  </a:lnTo>
                  <a:lnTo>
                    <a:pt x="21" y="69"/>
                  </a:lnTo>
                  <a:lnTo>
                    <a:pt x="24" y="63"/>
                  </a:lnTo>
                  <a:lnTo>
                    <a:pt x="28" y="57"/>
                  </a:lnTo>
                  <a:lnTo>
                    <a:pt x="33" y="51"/>
                  </a:lnTo>
                  <a:lnTo>
                    <a:pt x="37" y="46"/>
                  </a:lnTo>
                  <a:lnTo>
                    <a:pt x="42" y="41"/>
                  </a:lnTo>
                  <a:lnTo>
                    <a:pt x="47" y="36"/>
                  </a:lnTo>
                  <a:lnTo>
                    <a:pt x="52" y="31"/>
                  </a:lnTo>
                  <a:lnTo>
                    <a:pt x="58" y="27"/>
                  </a:lnTo>
                  <a:lnTo>
                    <a:pt x="63" y="23"/>
                  </a:lnTo>
                  <a:lnTo>
                    <a:pt x="69" y="20"/>
                  </a:lnTo>
                  <a:lnTo>
                    <a:pt x="75" y="16"/>
                  </a:lnTo>
                  <a:lnTo>
                    <a:pt x="82" y="13"/>
                  </a:lnTo>
                  <a:lnTo>
                    <a:pt x="88" y="11"/>
                  </a:lnTo>
                  <a:lnTo>
                    <a:pt x="95" y="8"/>
                  </a:lnTo>
                  <a:lnTo>
                    <a:pt x="101" y="6"/>
                  </a:lnTo>
                  <a:lnTo>
                    <a:pt x="108" y="4"/>
                  </a:lnTo>
                  <a:lnTo>
                    <a:pt x="115" y="3"/>
                  </a:lnTo>
                  <a:lnTo>
                    <a:pt x="122" y="1"/>
                  </a:lnTo>
                  <a:lnTo>
                    <a:pt x="130" y="1"/>
                  </a:lnTo>
                  <a:lnTo>
                    <a:pt x="137" y="0"/>
                  </a:lnTo>
                  <a:lnTo>
                    <a:pt x="144" y="0"/>
                  </a:lnTo>
                  <a:lnTo>
                    <a:pt x="152" y="0"/>
                  </a:lnTo>
                  <a:lnTo>
                    <a:pt x="160" y="1"/>
                  </a:lnTo>
                  <a:lnTo>
                    <a:pt x="167" y="1"/>
                  </a:lnTo>
                  <a:lnTo>
                    <a:pt x="175" y="3"/>
                  </a:lnTo>
                  <a:lnTo>
                    <a:pt x="182" y="4"/>
                  </a:lnTo>
                  <a:lnTo>
                    <a:pt x="189" y="6"/>
                  </a:lnTo>
                  <a:lnTo>
                    <a:pt x="195" y="8"/>
                  </a:lnTo>
                  <a:lnTo>
                    <a:pt x="202" y="11"/>
                  </a:lnTo>
                  <a:lnTo>
                    <a:pt x="208" y="14"/>
                  </a:lnTo>
                  <a:lnTo>
                    <a:pt x="214" y="17"/>
                  </a:lnTo>
                  <a:lnTo>
                    <a:pt x="220" y="20"/>
                  </a:lnTo>
                  <a:lnTo>
                    <a:pt x="226" y="24"/>
                  </a:lnTo>
                  <a:lnTo>
                    <a:pt x="231" y="28"/>
                  </a:lnTo>
                  <a:lnTo>
                    <a:pt x="236" y="32"/>
                  </a:lnTo>
                  <a:lnTo>
                    <a:pt x="242" y="37"/>
                  </a:lnTo>
                  <a:lnTo>
                    <a:pt x="246" y="41"/>
                  </a:lnTo>
                  <a:lnTo>
                    <a:pt x="251" y="46"/>
                  </a:lnTo>
                  <a:lnTo>
                    <a:pt x="255" y="52"/>
                  </a:lnTo>
                  <a:lnTo>
                    <a:pt x="259" y="57"/>
                  </a:lnTo>
                  <a:lnTo>
                    <a:pt x="263" y="63"/>
                  </a:lnTo>
                  <a:lnTo>
                    <a:pt x="266" y="69"/>
                  </a:lnTo>
                  <a:lnTo>
                    <a:pt x="269" y="75"/>
                  </a:lnTo>
                  <a:lnTo>
                    <a:pt x="272" y="81"/>
                  </a:lnTo>
                  <a:lnTo>
                    <a:pt x="275" y="88"/>
                  </a:lnTo>
                  <a:lnTo>
                    <a:pt x="277" y="95"/>
                  </a:lnTo>
                  <a:lnTo>
                    <a:pt x="279" y="102"/>
                  </a:lnTo>
                  <a:lnTo>
                    <a:pt x="281" y="109"/>
                  </a:lnTo>
                  <a:lnTo>
                    <a:pt x="282" y="117"/>
                  </a:lnTo>
                  <a:lnTo>
                    <a:pt x="284" y="124"/>
                  </a:lnTo>
                  <a:lnTo>
                    <a:pt x="284" y="132"/>
                  </a:lnTo>
                  <a:lnTo>
                    <a:pt x="285" y="140"/>
                  </a:lnTo>
                  <a:lnTo>
                    <a:pt x="285" y="148"/>
                  </a:lnTo>
                  <a:lnTo>
                    <a:pt x="285" y="158"/>
                  </a:lnTo>
                  <a:lnTo>
                    <a:pt x="284" y="168"/>
                  </a:lnTo>
                  <a:lnTo>
                    <a:pt x="283" y="177"/>
                  </a:lnTo>
                  <a:lnTo>
                    <a:pt x="282" y="186"/>
                  </a:lnTo>
                  <a:lnTo>
                    <a:pt x="280" y="194"/>
                  </a:lnTo>
                  <a:lnTo>
                    <a:pt x="278" y="202"/>
                  </a:lnTo>
                  <a:lnTo>
                    <a:pt x="275" y="210"/>
                  </a:lnTo>
                  <a:lnTo>
                    <a:pt x="272" y="218"/>
                  </a:lnTo>
                  <a:lnTo>
                    <a:pt x="269" y="225"/>
                  </a:lnTo>
                  <a:lnTo>
                    <a:pt x="265" y="232"/>
                  </a:lnTo>
                  <a:lnTo>
                    <a:pt x="262" y="238"/>
                  </a:lnTo>
                  <a:lnTo>
                    <a:pt x="258" y="244"/>
                  </a:lnTo>
                  <a:lnTo>
                    <a:pt x="253" y="250"/>
                  </a:lnTo>
                  <a:lnTo>
                    <a:pt x="248" y="256"/>
                  </a:lnTo>
                  <a:lnTo>
                    <a:pt x="244" y="261"/>
                  </a:lnTo>
                  <a:lnTo>
                    <a:pt x="239" y="266"/>
                  </a:lnTo>
                  <a:lnTo>
                    <a:pt x="233" y="270"/>
                  </a:lnTo>
                  <a:lnTo>
                    <a:pt x="228" y="274"/>
                  </a:lnTo>
                  <a:lnTo>
                    <a:pt x="222" y="278"/>
                  </a:lnTo>
                  <a:lnTo>
                    <a:pt x="216" y="282"/>
                  </a:lnTo>
                  <a:lnTo>
                    <a:pt x="211" y="285"/>
                  </a:lnTo>
                  <a:lnTo>
                    <a:pt x="204" y="288"/>
                  </a:lnTo>
                  <a:lnTo>
                    <a:pt x="198" y="291"/>
                  </a:lnTo>
                  <a:lnTo>
                    <a:pt x="192" y="293"/>
                  </a:lnTo>
                  <a:lnTo>
                    <a:pt x="186" y="296"/>
                  </a:lnTo>
                  <a:lnTo>
                    <a:pt x="179" y="297"/>
                  </a:lnTo>
                  <a:lnTo>
                    <a:pt x="173" y="299"/>
                  </a:lnTo>
                  <a:lnTo>
                    <a:pt x="166" y="300"/>
                  </a:lnTo>
                  <a:lnTo>
                    <a:pt x="160" y="301"/>
                  </a:lnTo>
                  <a:lnTo>
                    <a:pt x="153" y="302"/>
                  </a:lnTo>
                  <a:lnTo>
                    <a:pt x="147" y="302"/>
                  </a:lnTo>
                  <a:lnTo>
                    <a:pt x="140" y="302"/>
                  </a:lnTo>
                  <a:close/>
                </a:path>
              </a:pathLst>
            </a:custGeom>
            <a:solidFill>
              <a:srgbClr val="888A8D"/>
            </a:solidFill>
            <a:ln w="9525">
              <a:noFill/>
              <a:round/>
              <a:headEnd/>
              <a:tailEnd/>
            </a:ln>
          </p:spPr>
          <p:txBody>
            <a:bodyPr/>
            <a:lstStyle/>
            <a:p>
              <a:endParaRPr lang="de-DE"/>
            </a:p>
          </p:txBody>
        </p:sp>
        <p:sp>
          <p:nvSpPr>
            <p:cNvPr id="34" name="Freeform 36">
              <a:extLst>
                <a:ext uri="{FF2B5EF4-FFF2-40B4-BE49-F238E27FC236}">
                  <a16:creationId xmlns:a16="http://schemas.microsoft.com/office/drawing/2014/main" id="{3AB21044-277B-6934-F63B-7A119D69A49B}"/>
                </a:ext>
              </a:extLst>
            </p:cNvPr>
            <p:cNvSpPr>
              <a:spLocks/>
            </p:cNvSpPr>
            <p:nvPr/>
          </p:nvSpPr>
          <p:spPr bwMode="auto">
            <a:xfrm>
              <a:off x="4389" y="1183"/>
              <a:ext cx="230" cy="302"/>
            </a:xfrm>
            <a:custGeom>
              <a:avLst/>
              <a:gdLst>
                <a:gd name="T0" fmla="*/ 215 w 230"/>
                <a:gd name="T1" fmla="*/ 291 h 302"/>
                <a:gd name="T2" fmla="*/ 191 w 230"/>
                <a:gd name="T3" fmla="*/ 298 h 302"/>
                <a:gd name="T4" fmla="*/ 173 w 230"/>
                <a:gd name="T5" fmla="*/ 301 h 302"/>
                <a:gd name="T6" fmla="*/ 152 w 230"/>
                <a:gd name="T7" fmla="*/ 302 h 302"/>
                <a:gd name="T8" fmla="*/ 129 w 230"/>
                <a:gd name="T9" fmla="*/ 302 h 302"/>
                <a:gd name="T10" fmla="*/ 106 w 230"/>
                <a:gd name="T11" fmla="*/ 298 h 302"/>
                <a:gd name="T12" fmla="*/ 85 w 230"/>
                <a:gd name="T13" fmla="*/ 292 h 302"/>
                <a:gd name="T14" fmla="*/ 66 w 230"/>
                <a:gd name="T15" fmla="*/ 283 h 302"/>
                <a:gd name="T16" fmla="*/ 49 w 230"/>
                <a:gd name="T17" fmla="*/ 271 h 302"/>
                <a:gd name="T18" fmla="*/ 35 w 230"/>
                <a:gd name="T19" fmla="*/ 257 h 302"/>
                <a:gd name="T20" fmla="*/ 22 w 230"/>
                <a:gd name="T21" fmla="*/ 240 h 302"/>
                <a:gd name="T22" fmla="*/ 13 w 230"/>
                <a:gd name="T23" fmla="*/ 222 h 302"/>
                <a:gd name="T24" fmla="*/ 5 w 230"/>
                <a:gd name="T25" fmla="*/ 201 h 302"/>
                <a:gd name="T26" fmla="*/ 1 w 230"/>
                <a:gd name="T27" fmla="*/ 178 h 302"/>
                <a:gd name="T28" fmla="*/ 0 w 230"/>
                <a:gd name="T29" fmla="*/ 154 h 302"/>
                <a:gd name="T30" fmla="*/ 1 w 230"/>
                <a:gd name="T31" fmla="*/ 130 h 302"/>
                <a:gd name="T32" fmla="*/ 6 w 230"/>
                <a:gd name="T33" fmla="*/ 107 h 302"/>
                <a:gd name="T34" fmla="*/ 13 w 230"/>
                <a:gd name="T35" fmla="*/ 86 h 302"/>
                <a:gd name="T36" fmla="*/ 24 w 230"/>
                <a:gd name="T37" fmla="*/ 66 h 302"/>
                <a:gd name="T38" fmla="*/ 37 w 230"/>
                <a:gd name="T39" fmla="*/ 49 h 302"/>
                <a:gd name="T40" fmla="*/ 53 w 230"/>
                <a:gd name="T41" fmla="*/ 34 h 302"/>
                <a:gd name="T42" fmla="*/ 71 w 230"/>
                <a:gd name="T43" fmla="*/ 22 h 302"/>
                <a:gd name="T44" fmla="*/ 92 w 230"/>
                <a:gd name="T45" fmla="*/ 12 h 302"/>
                <a:gd name="T46" fmla="*/ 114 w 230"/>
                <a:gd name="T47" fmla="*/ 5 h 302"/>
                <a:gd name="T48" fmla="*/ 139 w 230"/>
                <a:gd name="T49" fmla="*/ 1 h 302"/>
                <a:gd name="T50" fmla="*/ 162 w 230"/>
                <a:gd name="T51" fmla="*/ 0 h 302"/>
                <a:gd name="T52" fmla="*/ 179 w 230"/>
                <a:gd name="T53" fmla="*/ 1 h 302"/>
                <a:gd name="T54" fmla="*/ 195 w 230"/>
                <a:gd name="T55" fmla="*/ 4 h 302"/>
                <a:gd name="T56" fmla="*/ 217 w 230"/>
                <a:gd name="T57" fmla="*/ 10 h 302"/>
                <a:gd name="T58" fmla="*/ 218 w 230"/>
                <a:gd name="T59" fmla="*/ 56 h 302"/>
                <a:gd name="T60" fmla="*/ 201 w 230"/>
                <a:gd name="T61" fmla="*/ 48 h 302"/>
                <a:gd name="T62" fmla="*/ 177 w 230"/>
                <a:gd name="T63" fmla="*/ 43 h 302"/>
                <a:gd name="T64" fmla="*/ 162 w 230"/>
                <a:gd name="T65" fmla="*/ 42 h 302"/>
                <a:gd name="T66" fmla="*/ 144 w 230"/>
                <a:gd name="T67" fmla="*/ 43 h 302"/>
                <a:gd name="T68" fmla="*/ 127 w 230"/>
                <a:gd name="T69" fmla="*/ 45 h 302"/>
                <a:gd name="T70" fmla="*/ 112 w 230"/>
                <a:gd name="T71" fmla="*/ 50 h 302"/>
                <a:gd name="T72" fmla="*/ 99 w 230"/>
                <a:gd name="T73" fmla="*/ 58 h 302"/>
                <a:gd name="T74" fmla="*/ 87 w 230"/>
                <a:gd name="T75" fmla="*/ 67 h 302"/>
                <a:gd name="T76" fmla="*/ 77 w 230"/>
                <a:gd name="T77" fmla="*/ 78 h 302"/>
                <a:gd name="T78" fmla="*/ 68 w 230"/>
                <a:gd name="T79" fmla="*/ 91 h 302"/>
                <a:gd name="T80" fmla="*/ 62 w 230"/>
                <a:gd name="T81" fmla="*/ 104 h 302"/>
                <a:gd name="T82" fmla="*/ 57 w 230"/>
                <a:gd name="T83" fmla="*/ 119 h 302"/>
                <a:gd name="T84" fmla="*/ 54 w 230"/>
                <a:gd name="T85" fmla="*/ 135 h 302"/>
                <a:gd name="T86" fmla="*/ 53 w 230"/>
                <a:gd name="T87" fmla="*/ 152 h 302"/>
                <a:gd name="T88" fmla="*/ 54 w 230"/>
                <a:gd name="T89" fmla="*/ 170 h 302"/>
                <a:gd name="T90" fmla="*/ 58 w 230"/>
                <a:gd name="T91" fmla="*/ 187 h 302"/>
                <a:gd name="T92" fmla="*/ 63 w 230"/>
                <a:gd name="T93" fmla="*/ 202 h 302"/>
                <a:gd name="T94" fmla="*/ 70 w 230"/>
                <a:gd name="T95" fmla="*/ 216 h 302"/>
                <a:gd name="T96" fmla="*/ 79 w 230"/>
                <a:gd name="T97" fmla="*/ 227 h 302"/>
                <a:gd name="T98" fmla="*/ 89 w 230"/>
                <a:gd name="T99" fmla="*/ 238 h 302"/>
                <a:gd name="T100" fmla="*/ 101 w 230"/>
                <a:gd name="T101" fmla="*/ 246 h 302"/>
                <a:gd name="T102" fmla="*/ 114 w 230"/>
                <a:gd name="T103" fmla="*/ 253 h 302"/>
                <a:gd name="T104" fmla="*/ 129 w 230"/>
                <a:gd name="T105" fmla="*/ 257 h 302"/>
                <a:gd name="T106" fmla="*/ 144 w 230"/>
                <a:gd name="T107" fmla="*/ 260 h 302"/>
                <a:gd name="T108" fmla="*/ 160 w 230"/>
                <a:gd name="T109" fmla="*/ 260 h 302"/>
                <a:gd name="T110" fmla="*/ 175 w 230"/>
                <a:gd name="T111" fmla="*/ 259 h 302"/>
                <a:gd name="T112" fmla="*/ 200 w 230"/>
                <a:gd name="T113" fmla="*/ 253 h 302"/>
                <a:gd name="T114" fmla="*/ 220 w 230"/>
                <a:gd name="T115" fmla="*/ 246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0"/>
                <a:gd name="T175" fmla="*/ 0 h 302"/>
                <a:gd name="T176" fmla="*/ 230 w 230"/>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0" h="302">
                  <a:moveTo>
                    <a:pt x="229" y="286"/>
                  </a:moveTo>
                  <a:lnTo>
                    <a:pt x="223" y="288"/>
                  </a:lnTo>
                  <a:lnTo>
                    <a:pt x="215" y="291"/>
                  </a:lnTo>
                  <a:lnTo>
                    <a:pt x="207" y="294"/>
                  </a:lnTo>
                  <a:lnTo>
                    <a:pt x="196" y="296"/>
                  </a:lnTo>
                  <a:lnTo>
                    <a:pt x="191" y="298"/>
                  </a:lnTo>
                  <a:lnTo>
                    <a:pt x="185" y="299"/>
                  </a:lnTo>
                  <a:lnTo>
                    <a:pt x="179" y="300"/>
                  </a:lnTo>
                  <a:lnTo>
                    <a:pt x="173" y="301"/>
                  </a:lnTo>
                  <a:lnTo>
                    <a:pt x="166" y="302"/>
                  </a:lnTo>
                  <a:lnTo>
                    <a:pt x="159" y="302"/>
                  </a:lnTo>
                  <a:lnTo>
                    <a:pt x="152" y="302"/>
                  </a:lnTo>
                  <a:lnTo>
                    <a:pt x="145" y="302"/>
                  </a:lnTo>
                  <a:lnTo>
                    <a:pt x="137" y="302"/>
                  </a:lnTo>
                  <a:lnTo>
                    <a:pt x="129" y="302"/>
                  </a:lnTo>
                  <a:lnTo>
                    <a:pt x="121" y="301"/>
                  </a:lnTo>
                  <a:lnTo>
                    <a:pt x="113" y="300"/>
                  </a:lnTo>
                  <a:lnTo>
                    <a:pt x="106" y="298"/>
                  </a:lnTo>
                  <a:lnTo>
                    <a:pt x="99" y="296"/>
                  </a:lnTo>
                  <a:lnTo>
                    <a:pt x="92" y="294"/>
                  </a:lnTo>
                  <a:lnTo>
                    <a:pt x="85" y="292"/>
                  </a:lnTo>
                  <a:lnTo>
                    <a:pt x="79" y="289"/>
                  </a:lnTo>
                  <a:lnTo>
                    <a:pt x="72" y="286"/>
                  </a:lnTo>
                  <a:lnTo>
                    <a:pt x="66" y="283"/>
                  </a:lnTo>
                  <a:lnTo>
                    <a:pt x="60" y="279"/>
                  </a:lnTo>
                  <a:lnTo>
                    <a:pt x="55" y="275"/>
                  </a:lnTo>
                  <a:lnTo>
                    <a:pt x="49" y="271"/>
                  </a:lnTo>
                  <a:lnTo>
                    <a:pt x="44" y="266"/>
                  </a:lnTo>
                  <a:lnTo>
                    <a:pt x="39" y="262"/>
                  </a:lnTo>
                  <a:lnTo>
                    <a:pt x="35" y="257"/>
                  </a:lnTo>
                  <a:lnTo>
                    <a:pt x="30" y="251"/>
                  </a:lnTo>
                  <a:lnTo>
                    <a:pt x="26" y="246"/>
                  </a:lnTo>
                  <a:lnTo>
                    <a:pt x="22" y="240"/>
                  </a:lnTo>
                  <a:lnTo>
                    <a:pt x="19" y="234"/>
                  </a:lnTo>
                  <a:lnTo>
                    <a:pt x="15" y="228"/>
                  </a:lnTo>
                  <a:lnTo>
                    <a:pt x="13" y="222"/>
                  </a:lnTo>
                  <a:lnTo>
                    <a:pt x="10" y="215"/>
                  </a:lnTo>
                  <a:lnTo>
                    <a:pt x="7" y="208"/>
                  </a:lnTo>
                  <a:lnTo>
                    <a:pt x="5" y="201"/>
                  </a:lnTo>
                  <a:lnTo>
                    <a:pt x="4" y="194"/>
                  </a:lnTo>
                  <a:lnTo>
                    <a:pt x="2" y="186"/>
                  </a:lnTo>
                  <a:lnTo>
                    <a:pt x="1" y="178"/>
                  </a:lnTo>
                  <a:lnTo>
                    <a:pt x="0" y="171"/>
                  </a:lnTo>
                  <a:lnTo>
                    <a:pt x="0" y="163"/>
                  </a:lnTo>
                  <a:lnTo>
                    <a:pt x="0" y="154"/>
                  </a:lnTo>
                  <a:lnTo>
                    <a:pt x="0" y="146"/>
                  </a:lnTo>
                  <a:lnTo>
                    <a:pt x="0" y="138"/>
                  </a:lnTo>
                  <a:lnTo>
                    <a:pt x="1" y="130"/>
                  </a:lnTo>
                  <a:lnTo>
                    <a:pt x="2" y="122"/>
                  </a:lnTo>
                  <a:lnTo>
                    <a:pt x="4" y="114"/>
                  </a:lnTo>
                  <a:lnTo>
                    <a:pt x="6" y="107"/>
                  </a:lnTo>
                  <a:lnTo>
                    <a:pt x="8" y="100"/>
                  </a:lnTo>
                  <a:lnTo>
                    <a:pt x="11" y="93"/>
                  </a:lnTo>
                  <a:lnTo>
                    <a:pt x="13" y="86"/>
                  </a:lnTo>
                  <a:lnTo>
                    <a:pt x="17" y="79"/>
                  </a:lnTo>
                  <a:lnTo>
                    <a:pt x="20" y="73"/>
                  </a:lnTo>
                  <a:lnTo>
                    <a:pt x="24" y="66"/>
                  </a:lnTo>
                  <a:lnTo>
                    <a:pt x="28" y="60"/>
                  </a:lnTo>
                  <a:lnTo>
                    <a:pt x="33" y="54"/>
                  </a:lnTo>
                  <a:lnTo>
                    <a:pt x="37" y="49"/>
                  </a:lnTo>
                  <a:lnTo>
                    <a:pt x="42" y="44"/>
                  </a:lnTo>
                  <a:lnTo>
                    <a:pt x="47" y="39"/>
                  </a:lnTo>
                  <a:lnTo>
                    <a:pt x="53" y="34"/>
                  </a:lnTo>
                  <a:lnTo>
                    <a:pt x="59" y="30"/>
                  </a:lnTo>
                  <a:lnTo>
                    <a:pt x="65" y="25"/>
                  </a:lnTo>
                  <a:lnTo>
                    <a:pt x="71" y="22"/>
                  </a:lnTo>
                  <a:lnTo>
                    <a:pt x="78" y="18"/>
                  </a:lnTo>
                  <a:lnTo>
                    <a:pt x="85" y="15"/>
                  </a:lnTo>
                  <a:lnTo>
                    <a:pt x="92" y="12"/>
                  </a:lnTo>
                  <a:lnTo>
                    <a:pt x="99" y="9"/>
                  </a:lnTo>
                  <a:lnTo>
                    <a:pt x="107" y="7"/>
                  </a:lnTo>
                  <a:lnTo>
                    <a:pt x="114" y="5"/>
                  </a:lnTo>
                  <a:lnTo>
                    <a:pt x="122" y="3"/>
                  </a:lnTo>
                  <a:lnTo>
                    <a:pt x="131" y="2"/>
                  </a:lnTo>
                  <a:lnTo>
                    <a:pt x="139" y="1"/>
                  </a:lnTo>
                  <a:lnTo>
                    <a:pt x="147" y="0"/>
                  </a:lnTo>
                  <a:lnTo>
                    <a:pt x="156" y="0"/>
                  </a:lnTo>
                  <a:lnTo>
                    <a:pt x="162" y="0"/>
                  </a:lnTo>
                  <a:lnTo>
                    <a:pt x="168" y="0"/>
                  </a:lnTo>
                  <a:lnTo>
                    <a:pt x="174" y="1"/>
                  </a:lnTo>
                  <a:lnTo>
                    <a:pt x="179" y="1"/>
                  </a:lnTo>
                  <a:lnTo>
                    <a:pt x="185" y="2"/>
                  </a:lnTo>
                  <a:lnTo>
                    <a:pt x="190" y="3"/>
                  </a:lnTo>
                  <a:lnTo>
                    <a:pt x="195" y="4"/>
                  </a:lnTo>
                  <a:lnTo>
                    <a:pt x="199" y="5"/>
                  </a:lnTo>
                  <a:lnTo>
                    <a:pt x="209" y="7"/>
                  </a:lnTo>
                  <a:lnTo>
                    <a:pt x="217" y="10"/>
                  </a:lnTo>
                  <a:lnTo>
                    <a:pt x="224" y="13"/>
                  </a:lnTo>
                  <a:lnTo>
                    <a:pt x="230" y="16"/>
                  </a:lnTo>
                  <a:lnTo>
                    <a:pt x="218" y="56"/>
                  </a:lnTo>
                  <a:lnTo>
                    <a:pt x="213" y="53"/>
                  </a:lnTo>
                  <a:lnTo>
                    <a:pt x="207" y="51"/>
                  </a:lnTo>
                  <a:lnTo>
                    <a:pt x="201" y="48"/>
                  </a:lnTo>
                  <a:lnTo>
                    <a:pt x="193" y="46"/>
                  </a:lnTo>
                  <a:lnTo>
                    <a:pt x="185" y="45"/>
                  </a:lnTo>
                  <a:lnTo>
                    <a:pt x="177" y="43"/>
                  </a:lnTo>
                  <a:lnTo>
                    <a:pt x="172" y="43"/>
                  </a:lnTo>
                  <a:lnTo>
                    <a:pt x="167" y="42"/>
                  </a:lnTo>
                  <a:lnTo>
                    <a:pt x="162" y="42"/>
                  </a:lnTo>
                  <a:lnTo>
                    <a:pt x="156" y="42"/>
                  </a:lnTo>
                  <a:lnTo>
                    <a:pt x="150" y="42"/>
                  </a:lnTo>
                  <a:lnTo>
                    <a:pt x="144" y="43"/>
                  </a:lnTo>
                  <a:lnTo>
                    <a:pt x="138" y="43"/>
                  </a:lnTo>
                  <a:lnTo>
                    <a:pt x="133" y="44"/>
                  </a:lnTo>
                  <a:lnTo>
                    <a:pt x="127" y="45"/>
                  </a:lnTo>
                  <a:lnTo>
                    <a:pt x="122" y="47"/>
                  </a:lnTo>
                  <a:lnTo>
                    <a:pt x="117" y="48"/>
                  </a:lnTo>
                  <a:lnTo>
                    <a:pt x="112" y="50"/>
                  </a:lnTo>
                  <a:lnTo>
                    <a:pt x="107" y="53"/>
                  </a:lnTo>
                  <a:lnTo>
                    <a:pt x="103" y="55"/>
                  </a:lnTo>
                  <a:lnTo>
                    <a:pt x="99" y="58"/>
                  </a:lnTo>
                  <a:lnTo>
                    <a:pt x="94" y="61"/>
                  </a:lnTo>
                  <a:lnTo>
                    <a:pt x="90" y="64"/>
                  </a:lnTo>
                  <a:lnTo>
                    <a:pt x="87" y="67"/>
                  </a:lnTo>
                  <a:lnTo>
                    <a:pt x="83" y="71"/>
                  </a:lnTo>
                  <a:lnTo>
                    <a:pt x="80" y="74"/>
                  </a:lnTo>
                  <a:lnTo>
                    <a:pt x="77" y="78"/>
                  </a:lnTo>
                  <a:lnTo>
                    <a:pt x="73" y="82"/>
                  </a:lnTo>
                  <a:lnTo>
                    <a:pt x="71" y="86"/>
                  </a:lnTo>
                  <a:lnTo>
                    <a:pt x="68" y="91"/>
                  </a:lnTo>
                  <a:lnTo>
                    <a:pt x="66" y="95"/>
                  </a:lnTo>
                  <a:lnTo>
                    <a:pt x="64" y="100"/>
                  </a:lnTo>
                  <a:lnTo>
                    <a:pt x="62" y="104"/>
                  </a:lnTo>
                  <a:lnTo>
                    <a:pt x="60" y="109"/>
                  </a:lnTo>
                  <a:lnTo>
                    <a:pt x="58" y="114"/>
                  </a:lnTo>
                  <a:lnTo>
                    <a:pt x="57" y="119"/>
                  </a:lnTo>
                  <a:lnTo>
                    <a:pt x="56" y="125"/>
                  </a:lnTo>
                  <a:lnTo>
                    <a:pt x="55" y="130"/>
                  </a:lnTo>
                  <a:lnTo>
                    <a:pt x="54" y="135"/>
                  </a:lnTo>
                  <a:lnTo>
                    <a:pt x="54" y="141"/>
                  </a:lnTo>
                  <a:lnTo>
                    <a:pt x="53" y="146"/>
                  </a:lnTo>
                  <a:lnTo>
                    <a:pt x="53" y="152"/>
                  </a:lnTo>
                  <a:lnTo>
                    <a:pt x="53" y="158"/>
                  </a:lnTo>
                  <a:lnTo>
                    <a:pt x="54" y="164"/>
                  </a:lnTo>
                  <a:lnTo>
                    <a:pt x="54" y="170"/>
                  </a:lnTo>
                  <a:lnTo>
                    <a:pt x="55" y="176"/>
                  </a:lnTo>
                  <a:lnTo>
                    <a:pt x="56" y="181"/>
                  </a:lnTo>
                  <a:lnTo>
                    <a:pt x="58" y="187"/>
                  </a:lnTo>
                  <a:lnTo>
                    <a:pt x="59" y="192"/>
                  </a:lnTo>
                  <a:lnTo>
                    <a:pt x="61" y="197"/>
                  </a:lnTo>
                  <a:lnTo>
                    <a:pt x="63" y="202"/>
                  </a:lnTo>
                  <a:lnTo>
                    <a:pt x="65" y="207"/>
                  </a:lnTo>
                  <a:lnTo>
                    <a:pt x="67" y="211"/>
                  </a:lnTo>
                  <a:lnTo>
                    <a:pt x="70" y="216"/>
                  </a:lnTo>
                  <a:lnTo>
                    <a:pt x="73" y="220"/>
                  </a:lnTo>
                  <a:lnTo>
                    <a:pt x="76" y="224"/>
                  </a:lnTo>
                  <a:lnTo>
                    <a:pt x="79" y="227"/>
                  </a:lnTo>
                  <a:lnTo>
                    <a:pt x="82" y="231"/>
                  </a:lnTo>
                  <a:lnTo>
                    <a:pt x="86" y="234"/>
                  </a:lnTo>
                  <a:lnTo>
                    <a:pt x="89" y="238"/>
                  </a:lnTo>
                  <a:lnTo>
                    <a:pt x="93" y="241"/>
                  </a:lnTo>
                  <a:lnTo>
                    <a:pt x="97" y="244"/>
                  </a:lnTo>
                  <a:lnTo>
                    <a:pt x="101" y="246"/>
                  </a:lnTo>
                  <a:lnTo>
                    <a:pt x="105" y="248"/>
                  </a:lnTo>
                  <a:lnTo>
                    <a:pt x="110" y="251"/>
                  </a:lnTo>
                  <a:lnTo>
                    <a:pt x="114" y="253"/>
                  </a:lnTo>
                  <a:lnTo>
                    <a:pt x="119" y="254"/>
                  </a:lnTo>
                  <a:lnTo>
                    <a:pt x="124" y="256"/>
                  </a:lnTo>
                  <a:lnTo>
                    <a:pt x="129" y="257"/>
                  </a:lnTo>
                  <a:lnTo>
                    <a:pt x="134" y="258"/>
                  </a:lnTo>
                  <a:lnTo>
                    <a:pt x="139" y="259"/>
                  </a:lnTo>
                  <a:lnTo>
                    <a:pt x="144" y="260"/>
                  </a:lnTo>
                  <a:lnTo>
                    <a:pt x="149" y="260"/>
                  </a:lnTo>
                  <a:lnTo>
                    <a:pt x="155" y="260"/>
                  </a:lnTo>
                  <a:lnTo>
                    <a:pt x="160" y="260"/>
                  </a:lnTo>
                  <a:lnTo>
                    <a:pt x="165" y="260"/>
                  </a:lnTo>
                  <a:lnTo>
                    <a:pt x="171" y="259"/>
                  </a:lnTo>
                  <a:lnTo>
                    <a:pt x="175" y="259"/>
                  </a:lnTo>
                  <a:lnTo>
                    <a:pt x="185" y="257"/>
                  </a:lnTo>
                  <a:lnTo>
                    <a:pt x="193" y="256"/>
                  </a:lnTo>
                  <a:lnTo>
                    <a:pt x="200" y="253"/>
                  </a:lnTo>
                  <a:lnTo>
                    <a:pt x="207" y="251"/>
                  </a:lnTo>
                  <a:lnTo>
                    <a:pt x="214" y="249"/>
                  </a:lnTo>
                  <a:lnTo>
                    <a:pt x="220" y="246"/>
                  </a:lnTo>
                  <a:lnTo>
                    <a:pt x="229" y="286"/>
                  </a:lnTo>
                  <a:close/>
                </a:path>
              </a:pathLst>
            </a:custGeom>
            <a:solidFill>
              <a:srgbClr val="888A8D"/>
            </a:solidFill>
            <a:ln w="9525">
              <a:noFill/>
              <a:round/>
              <a:headEnd/>
              <a:tailEnd/>
            </a:ln>
          </p:spPr>
          <p:txBody>
            <a:bodyPr/>
            <a:lstStyle/>
            <a:p>
              <a:endParaRPr lang="de-DE"/>
            </a:p>
          </p:txBody>
        </p:sp>
        <p:sp>
          <p:nvSpPr>
            <p:cNvPr id="35" name="Freeform 37">
              <a:extLst>
                <a:ext uri="{FF2B5EF4-FFF2-40B4-BE49-F238E27FC236}">
                  <a16:creationId xmlns:a16="http://schemas.microsoft.com/office/drawing/2014/main" id="{3FDA08AD-5D0E-451B-3D65-4641862A3C79}"/>
                </a:ext>
              </a:extLst>
            </p:cNvPr>
            <p:cNvSpPr>
              <a:spLocks/>
            </p:cNvSpPr>
            <p:nvPr/>
          </p:nvSpPr>
          <p:spPr bwMode="auto">
            <a:xfrm>
              <a:off x="4680" y="1055"/>
              <a:ext cx="249" cy="424"/>
            </a:xfrm>
            <a:custGeom>
              <a:avLst/>
              <a:gdLst>
                <a:gd name="T0" fmla="*/ 53 w 249"/>
                <a:gd name="T1" fmla="*/ 0 h 424"/>
                <a:gd name="T2" fmla="*/ 54 w 249"/>
                <a:gd name="T3" fmla="*/ 180 h 424"/>
                <a:gd name="T4" fmla="*/ 61 w 249"/>
                <a:gd name="T5" fmla="*/ 169 h 424"/>
                <a:gd name="T6" fmla="*/ 70 w 249"/>
                <a:gd name="T7" fmla="*/ 159 h 424"/>
                <a:gd name="T8" fmla="*/ 80 w 249"/>
                <a:gd name="T9" fmla="*/ 150 h 424"/>
                <a:gd name="T10" fmla="*/ 92 w 249"/>
                <a:gd name="T11" fmla="*/ 143 h 424"/>
                <a:gd name="T12" fmla="*/ 104 w 249"/>
                <a:gd name="T13" fmla="*/ 137 h 424"/>
                <a:gd name="T14" fmla="*/ 118 w 249"/>
                <a:gd name="T15" fmla="*/ 132 h 424"/>
                <a:gd name="T16" fmla="*/ 132 w 249"/>
                <a:gd name="T17" fmla="*/ 129 h 424"/>
                <a:gd name="T18" fmla="*/ 147 w 249"/>
                <a:gd name="T19" fmla="*/ 128 h 424"/>
                <a:gd name="T20" fmla="*/ 154 w 249"/>
                <a:gd name="T21" fmla="*/ 128 h 424"/>
                <a:gd name="T22" fmla="*/ 162 w 249"/>
                <a:gd name="T23" fmla="*/ 129 h 424"/>
                <a:gd name="T24" fmla="*/ 171 w 249"/>
                <a:gd name="T25" fmla="*/ 131 h 424"/>
                <a:gd name="T26" fmla="*/ 179 w 249"/>
                <a:gd name="T27" fmla="*/ 133 h 424"/>
                <a:gd name="T28" fmla="*/ 188 w 249"/>
                <a:gd name="T29" fmla="*/ 137 h 424"/>
                <a:gd name="T30" fmla="*/ 196 w 249"/>
                <a:gd name="T31" fmla="*/ 141 h 424"/>
                <a:gd name="T32" fmla="*/ 204 w 249"/>
                <a:gd name="T33" fmla="*/ 146 h 424"/>
                <a:gd name="T34" fmla="*/ 212 w 249"/>
                <a:gd name="T35" fmla="*/ 152 h 424"/>
                <a:gd name="T36" fmla="*/ 220 w 249"/>
                <a:gd name="T37" fmla="*/ 160 h 424"/>
                <a:gd name="T38" fmla="*/ 227 w 249"/>
                <a:gd name="T39" fmla="*/ 169 h 424"/>
                <a:gd name="T40" fmla="*/ 233 w 249"/>
                <a:gd name="T41" fmla="*/ 179 h 424"/>
                <a:gd name="T42" fmla="*/ 238 w 249"/>
                <a:gd name="T43" fmla="*/ 190 h 424"/>
                <a:gd name="T44" fmla="*/ 243 w 249"/>
                <a:gd name="T45" fmla="*/ 203 h 424"/>
                <a:gd name="T46" fmla="*/ 246 w 249"/>
                <a:gd name="T47" fmla="*/ 218 h 424"/>
                <a:gd name="T48" fmla="*/ 248 w 249"/>
                <a:gd name="T49" fmla="*/ 234 h 424"/>
                <a:gd name="T50" fmla="*/ 249 w 249"/>
                <a:gd name="T51" fmla="*/ 252 h 424"/>
                <a:gd name="T52" fmla="*/ 195 w 249"/>
                <a:gd name="T53" fmla="*/ 424 h 424"/>
                <a:gd name="T54" fmla="*/ 195 w 249"/>
                <a:gd name="T55" fmla="*/ 249 h 424"/>
                <a:gd name="T56" fmla="*/ 193 w 249"/>
                <a:gd name="T57" fmla="*/ 232 h 424"/>
                <a:gd name="T58" fmla="*/ 191 w 249"/>
                <a:gd name="T59" fmla="*/ 221 h 424"/>
                <a:gd name="T60" fmla="*/ 189 w 249"/>
                <a:gd name="T61" fmla="*/ 213 h 424"/>
                <a:gd name="T62" fmla="*/ 186 w 249"/>
                <a:gd name="T63" fmla="*/ 206 h 424"/>
                <a:gd name="T64" fmla="*/ 182 w 249"/>
                <a:gd name="T65" fmla="*/ 200 h 424"/>
                <a:gd name="T66" fmla="*/ 178 w 249"/>
                <a:gd name="T67" fmla="*/ 194 h 424"/>
                <a:gd name="T68" fmla="*/ 174 w 249"/>
                <a:gd name="T69" fmla="*/ 189 h 424"/>
                <a:gd name="T70" fmla="*/ 169 w 249"/>
                <a:gd name="T71" fmla="*/ 184 h 424"/>
                <a:gd name="T72" fmla="*/ 163 w 249"/>
                <a:gd name="T73" fmla="*/ 180 h 424"/>
                <a:gd name="T74" fmla="*/ 156 w 249"/>
                <a:gd name="T75" fmla="*/ 177 h 424"/>
                <a:gd name="T76" fmla="*/ 149 w 249"/>
                <a:gd name="T77" fmla="*/ 174 h 424"/>
                <a:gd name="T78" fmla="*/ 141 w 249"/>
                <a:gd name="T79" fmla="*/ 173 h 424"/>
                <a:gd name="T80" fmla="*/ 133 w 249"/>
                <a:gd name="T81" fmla="*/ 172 h 424"/>
                <a:gd name="T82" fmla="*/ 121 w 249"/>
                <a:gd name="T83" fmla="*/ 172 h 424"/>
                <a:gd name="T84" fmla="*/ 109 w 249"/>
                <a:gd name="T85" fmla="*/ 174 h 424"/>
                <a:gd name="T86" fmla="*/ 98 w 249"/>
                <a:gd name="T87" fmla="*/ 178 h 424"/>
                <a:gd name="T88" fmla="*/ 88 w 249"/>
                <a:gd name="T89" fmla="*/ 184 h 424"/>
                <a:gd name="T90" fmla="*/ 79 w 249"/>
                <a:gd name="T91" fmla="*/ 191 h 424"/>
                <a:gd name="T92" fmla="*/ 71 w 249"/>
                <a:gd name="T93" fmla="*/ 199 h 424"/>
                <a:gd name="T94" fmla="*/ 64 w 249"/>
                <a:gd name="T95" fmla="*/ 209 h 424"/>
                <a:gd name="T96" fmla="*/ 59 w 249"/>
                <a:gd name="T97" fmla="*/ 219 h 424"/>
                <a:gd name="T98" fmla="*/ 56 w 249"/>
                <a:gd name="T99" fmla="*/ 227 h 424"/>
                <a:gd name="T100" fmla="*/ 54 w 249"/>
                <a:gd name="T101" fmla="*/ 233 h 424"/>
                <a:gd name="T102" fmla="*/ 53 w 249"/>
                <a:gd name="T103" fmla="*/ 242 h 424"/>
                <a:gd name="T104" fmla="*/ 53 w 249"/>
                <a:gd name="T105" fmla="*/ 424 h 424"/>
                <a:gd name="T106" fmla="*/ 0 w 249"/>
                <a:gd name="T107" fmla="*/ 0 h 4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9"/>
                <a:gd name="T163" fmla="*/ 0 h 424"/>
                <a:gd name="T164" fmla="*/ 249 w 249"/>
                <a:gd name="T165" fmla="*/ 424 h 4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9" h="424">
                  <a:moveTo>
                    <a:pt x="0" y="0"/>
                  </a:moveTo>
                  <a:lnTo>
                    <a:pt x="53" y="0"/>
                  </a:lnTo>
                  <a:lnTo>
                    <a:pt x="53" y="180"/>
                  </a:lnTo>
                  <a:lnTo>
                    <a:pt x="54" y="180"/>
                  </a:lnTo>
                  <a:lnTo>
                    <a:pt x="58" y="174"/>
                  </a:lnTo>
                  <a:lnTo>
                    <a:pt x="61" y="169"/>
                  </a:lnTo>
                  <a:lnTo>
                    <a:pt x="66" y="164"/>
                  </a:lnTo>
                  <a:lnTo>
                    <a:pt x="70" y="159"/>
                  </a:lnTo>
                  <a:lnTo>
                    <a:pt x="75" y="154"/>
                  </a:lnTo>
                  <a:lnTo>
                    <a:pt x="80" y="150"/>
                  </a:lnTo>
                  <a:lnTo>
                    <a:pt x="86" y="146"/>
                  </a:lnTo>
                  <a:lnTo>
                    <a:pt x="92" y="143"/>
                  </a:lnTo>
                  <a:lnTo>
                    <a:pt x="98" y="140"/>
                  </a:lnTo>
                  <a:lnTo>
                    <a:pt x="104" y="137"/>
                  </a:lnTo>
                  <a:lnTo>
                    <a:pt x="111" y="134"/>
                  </a:lnTo>
                  <a:lnTo>
                    <a:pt x="118" y="132"/>
                  </a:lnTo>
                  <a:lnTo>
                    <a:pt x="125" y="130"/>
                  </a:lnTo>
                  <a:lnTo>
                    <a:pt x="132" y="129"/>
                  </a:lnTo>
                  <a:lnTo>
                    <a:pt x="139" y="128"/>
                  </a:lnTo>
                  <a:lnTo>
                    <a:pt x="147" y="128"/>
                  </a:lnTo>
                  <a:lnTo>
                    <a:pt x="150" y="128"/>
                  </a:lnTo>
                  <a:lnTo>
                    <a:pt x="154" y="128"/>
                  </a:lnTo>
                  <a:lnTo>
                    <a:pt x="158" y="129"/>
                  </a:lnTo>
                  <a:lnTo>
                    <a:pt x="162" y="129"/>
                  </a:lnTo>
                  <a:lnTo>
                    <a:pt x="166" y="130"/>
                  </a:lnTo>
                  <a:lnTo>
                    <a:pt x="171" y="131"/>
                  </a:lnTo>
                  <a:lnTo>
                    <a:pt x="175" y="132"/>
                  </a:lnTo>
                  <a:lnTo>
                    <a:pt x="179" y="133"/>
                  </a:lnTo>
                  <a:lnTo>
                    <a:pt x="183" y="135"/>
                  </a:lnTo>
                  <a:lnTo>
                    <a:pt x="188" y="137"/>
                  </a:lnTo>
                  <a:lnTo>
                    <a:pt x="192" y="139"/>
                  </a:lnTo>
                  <a:lnTo>
                    <a:pt x="196" y="141"/>
                  </a:lnTo>
                  <a:lnTo>
                    <a:pt x="200" y="143"/>
                  </a:lnTo>
                  <a:lnTo>
                    <a:pt x="204" y="146"/>
                  </a:lnTo>
                  <a:lnTo>
                    <a:pt x="208" y="149"/>
                  </a:lnTo>
                  <a:lnTo>
                    <a:pt x="212" y="152"/>
                  </a:lnTo>
                  <a:lnTo>
                    <a:pt x="216" y="156"/>
                  </a:lnTo>
                  <a:lnTo>
                    <a:pt x="220" y="160"/>
                  </a:lnTo>
                  <a:lnTo>
                    <a:pt x="223" y="164"/>
                  </a:lnTo>
                  <a:lnTo>
                    <a:pt x="227" y="169"/>
                  </a:lnTo>
                  <a:lnTo>
                    <a:pt x="230" y="174"/>
                  </a:lnTo>
                  <a:lnTo>
                    <a:pt x="233" y="179"/>
                  </a:lnTo>
                  <a:lnTo>
                    <a:pt x="236" y="184"/>
                  </a:lnTo>
                  <a:lnTo>
                    <a:pt x="238" y="190"/>
                  </a:lnTo>
                  <a:lnTo>
                    <a:pt x="241" y="197"/>
                  </a:lnTo>
                  <a:lnTo>
                    <a:pt x="243" y="203"/>
                  </a:lnTo>
                  <a:lnTo>
                    <a:pt x="244" y="210"/>
                  </a:lnTo>
                  <a:lnTo>
                    <a:pt x="246" y="218"/>
                  </a:lnTo>
                  <a:lnTo>
                    <a:pt x="247" y="226"/>
                  </a:lnTo>
                  <a:lnTo>
                    <a:pt x="248" y="234"/>
                  </a:lnTo>
                  <a:lnTo>
                    <a:pt x="248" y="243"/>
                  </a:lnTo>
                  <a:lnTo>
                    <a:pt x="249" y="252"/>
                  </a:lnTo>
                  <a:lnTo>
                    <a:pt x="249" y="424"/>
                  </a:lnTo>
                  <a:lnTo>
                    <a:pt x="195" y="424"/>
                  </a:lnTo>
                  <a:lnTo>
                    <a:pt x="195" y="258"/>
                  </a:lnTo>
                  <a:lnTo>
                    <a:pt x="195" y="249"/>
                  </a:lnTo>
                  <a:lnTo>
                    <a:pt x="195" y="240"/>
                  </a:lnTo>
                  <a:lnTo>
                    <a:pt x="193" y="232"/>
                  </a:lnTo>
                  <a:lnTo>
                    <a:pt x="192" y="224"/>
                  </a:lnTo>
                  <a:lnTo>
                    <a:pt x="191" y="221"/>
                  </a:lnTo>
                  <a:lnTo>
                    <a:pt x="190" y="217"/>
                  </a:lnTo>
                  <a:lnTo>
                    <a:pt x="189" y="213"/>
                  </a:lnTo>
                  <a:lnTo>
                    <a:pt x="187" y="210"/>
                  </a:lnTo>
                  <a:lnTo>
                    <a:pt x="186" y="206"/>
                  </a:lnTo>
                  <a:lnTo>
                    <a:pt x="184" y="203"/>
                  </a:lnTo>
                  <a:lnTo>
                    <a:pt x="182" y="200"/>
                  </a:lnTo>
                  <a:lnTo>
                    <a:pt x="181" y="197"/>
                  </a:lnTo>
                  <a:lnTo>
                    <a:pt x="178" y="194"/>
                  </a:lnTo>
                  <a:lnTo>
                    <a:pt x="176" y="191"/>
                  </a:lnTo>
                  <a:lnTo>
                    <a:pt x="174" y="189"/>
                  </a:lnTo>
                  <a:lnTo>
                    <a:pt x="171" y="186"/>
                  </a:lnTo>
                  <a:lnTo>
                    <a:pt x="169" y="184"/>
                  </a:lnTo>
                  <a:lnTo>
                    <a:pt x="166" y="182"/>
                  </a:lnTo>
                  <a:lnTo>
                    <a:pt x="163" y="180"/>
                  </a:lnTo>
                  <a:lnTo>
                    <a:pt x="160" y="178"/>
                  </a:lnTo>
                  <a:lnTo>
                    <a:pt x="156" y="177"/>
                  </a:lnTo>
                  <a:lnTo>
                    <a:pt x="153" y="176"/>
                  </a:lnTo>
                  <a:lnTo>
                    <a:pt x="149" y="174"/>
                  </a:lnTo>
                  <a:lnTo>
                    <a:pt x="145" y="173"/>
                  </a:lnTo>
                  <a:lnTo>
                    <a:pt x="141" y="173"/>
                  </a:lnTo>
                  <a:lnTo>
                    <a:pt x="137" y="172"/>
                  </a:lnTo>
                  <a:lnTo>
                    <a:pt x="133" y="172"/>
                  </a:lnTo>
                  <a:lnTo>
                    <a:pt x="128" y="172"/>
                  </a:lnTo>
                  <a:lnTo>
                    <a:pt x="121" y="172"/>
                  </a:lnTo>
                  <a:lnTo>
                    <a:pt x="115" y="173"/>
                  </a:lnTo>
                  <a:lnTo>
                    <a:pt x="109" y="174"/>
                  </a:lnTo>
                  <a:lnTo>
                    <a:pt x="104" y="176"/>
                  </a:lnTo>
                  <a:lnTo>
                    <a:pt x="98" y="178"/>
                  </a:lnTo>
                  <a:lnTo>
                    <a:pt x="93" y="181"/>
                  </a:lnTo>
                  <a:lnTo>
                    <a:pt x="88" y="184"/>
                  </a:lnTo>
                  <a:lnTo>
                    <a:pt x="83" y="187"/>
                  </a:lnTo>
                  <a:lnTo>
                    <a:pt x="79" y="191"/>
                  </a:lnTo>
                  <a:lnTo>
                    <a:pt x="74" y="195"/>
                  </a:lnTo>
                  <a:lnTo>
                    <a:pt x="71" y="199"/>
                  </a:lnTo>
                  <a:lnTo>
                    <a:pt x="67" y="204"/>
                  </a:lnTo>
                  <a:lnTo>
                    <a:pt x="64" y="209"/>
                  </a:lnTo>
                  <a:lnTo>
                    <a:pt x="61" y="214"/>
                  </a:lnTo>
                  <a:lnTo>
                    <a:pt x="59" y="219"/>
                  </a:lnTo>
                  <a:lnTo>
                    <a:pt x="57" y="224"/>
                  </a:lnTo>
                  <a:lnTo>
                    <a:pt x="56" y="227"/>
                  </a:lnTo>
                  <a:lnTo>
                    <a:pt x="55" y="230"/>
                  </a:lnTo>
                  <a:lnTo>
                    <a:pt x="54" y="233"/>
                  </a:lnTo>
                  <a:lnTo>
                    <a:pt x="54" y="236"/>
                  </a:lnTo>
                  <a:lnTo>
                    <a:pt x="53" y="242"/>
                  </a:lnTo>
                  <a:lnTo>
                    <a:pt x="53" y="249"/>
                  </a:lnTo>
                  <a:lnTo>
                    <a:pt x="53" y="424"/>
                  </a:lnTo>
                  <a:lnTo>
                    <a:pt x="0" y="424"/>
                  </a:lnTo>
                  <a:lnTo>
                    <a:pt x="0" y="0"/>
                  </a:lnTo>
                  <a:close/>
                </a:path>
              </a:pathLst>
            </a:custGeom>
            <a:solidFill>
              <a:srgbClr val="888A8D"/>
            </a:solidFill>
            <a:ln w="9525">
              <a:noFill/>
              <a:round/>
              <a:headEnd/>
              <a:tailEnd/>
            </a:ln>
          </p:spPr>
          <p:txBody>
            <a:bodyPr/>
            <a:lstStyle/>
            <a:p>
              <a:endParaRPr lang="de-DE"/>
            </a:p>
          </p:txBody>
        </p:sp>
        <p:sp>
          <p:nvSpPr>
            <p:cNvPr id="36" name="Freeform 38">
              <a:extLst>
                <a:ext uri="{FF2B5EF4-FFF2-40B4-BE49-F238E27FC236}">
                  <a16:creationId xmlns:a16="http://schemas.microsoft.com/office/drawing/2014/main" id="{4F2B6161-F0CA-7642-B60A-9A0970A49DB8}"/>
                </a:ext>
              </a:extLst>
            </p:cNvPr>
            <p:cNvSpPr>
              <a:spLocks/>
            </p:cNvSpPr>
            <p:nvPr/>
          </p:nvSpPr>
          <p:spPr bwMode="auto">
            <a:xfrm>
              <a:off x="4995" y="1183"/>
              <a:ext cx="190" cy="302"/>
            </a:xfrm>
            <a:custGeom>
              <a:avLst/>
              <a:gdLst>
                <a:gd name="T0" fmla="*/ 35 w 190"/>
                <a:gd name="T1" fmla="*/ 253 h 302"/>
                <a:gd name="T2" fmla="*/ 58 w 190"/>
                <a:gd name="T3" fmla="*/ 260 h 302"/>
                <a:gd name="T4" fmla="*/ 78 w 190"/>
                <a:gd name="T5" fmla="*/ 263 h 302"/>
                <a:gd name="T6" fmla="*/ 102 w 190"/>
                <a:gd name="T7" fmla="*/ 261 h 302"/>
                <a:gd name="T8" fmla="*/ 122 w 190"/>
                <a:gd name="T9" fmla="*/ 253 h 302"/>
                <a:gd name="T10" fmla="*/ 134 w 190"/>
                <a:gd name="T11" fmla="*/ 241 h 302"/>
                <a:gd name="T12" fmla="*/ 139 w 190"/>
                <a:gd name="T13" fmla="*/ 225 h 302"/>
                <a:gd name="T14" fmla="*/ 138 w 190"/>
                <a:gd name="T15" fmla="*/ 207 h 302"/>
                <a:gd name="T16" fmla="*/ 130 w 190"/>
                <a:gd name="T17" fmla="*/ 193 h 302"/>
                <a:gd name="T18" fmla="*/ 115 w 190"/>
                <a:gd name="T19" fmla="*/ 180 h 302"/>
                <a:gd name="T20" fmla="*/ 92 w 190"/>
                <a:gd name="T21" fmla="*/ 169 h 302"/>
                <a:gd name="T22" fmla="*/ 59 w 190"/>
                <a:gd name="T23" fmla="*/ 155 h 302"/>
                <a:gd name="T24" fmla="*/ 32 w 190"/>
                <a:gd name="T25" fmla="*/ 137 h 302"/>
                <a:gd name="T26" fmla="*/ 20 w 190"/>
                <a:gd name="T27" fmla="*/ 124 h 302"/>
                <a:gd name="T28" fmla="*/ 14 w 190"/>
                <a:gd name="T29" fmla="*/ 112 h 302"/>
                <a:gd name="T30" fmla="*/ 10 w 190"/>
                <a:gd name="T31" fmla="*/ 101 h 302"/>
                <a:gd name="T32" fmla="*/ 8 w 190"/>
                <a:gd name="T33" fmla="*/ 88 h 302"/>
                <a:gd name="T34" fmla="*/ 9 w 190"/>
                <a:gd name="T35" fmla="*/ 72 h 302"/>
                <a:gd name="T36" fmla="*/ 13 w 190"/>
                <a:gd name="T37" fmla="*/ 56 h 302"/>
                <a:gd name="T38" fmla="*/ 21 w 190"/>
                <a:gd name="T39" fmla="*/ 41 h 302"/>
                <a:gd name="T40" fmla="*/ 32 w 190"/>
                <a:gd name="T41" fmla="*/ 28 h 302"/>
                <a:gd name="T42" fmla="*/ 45 w 190"/>
                <a:gd name="T43" fmla="*/ 17 h 302"/>
                <a:gd name="T44" fmla="*/ 62 w 190"/>
                <a:gd name="T45" fmla="*/ 9 h 302"/>
                <a:gd name="T46" fmla="*/ 81 w 190"/>
                <a:gd name="T47" fmla="*/ 3 h 302"/>
                <a:gd name="T48" fmla="*/ 103 w 190"/>
                <a:gd name="T49" fmla="*/ 0 h 302"/>
                <a:gd name="T50" fmla="*/ 125 w 190"/>
                <a:gd name="T51" fmla="*/ 1 h 302"/>
                <a:gd name="T52" fmla="*/ 145 w 190"/>
                <a:gd name="T53" fmla="*/ 4 h 302"/>
                <a:gd name="T54" fmla="*/ 162 w 190"/>
                <a:gd name="T55" fmla="*/ 9 h 302"/>
                <a:gd name="T56" fmla="*/ 176 w 190"/>
                <a:gd name="T57" fmla="*/ 16 h 302"/>
                <a:gd name="T58" fmla="*/ 157 w 190"/>
                <a:gd name="T59" fmla="*/ 50 h 302"/>
                <a:gd name="T60" fmla="*/ 135 w 190"/>
                <a:gd name="T61" fmla="*/ 43 h 302"/>
                <a:gd name="T62" fmla="*/ 117 w 190"/>
                <a:gd name="T63" fmla="*/ 39 h 302"/>
                <a:gd name="T64" fmla="*/ 96 w 190"/>
                <a:gd name="T65" fmla="*/ 40 h 302"/>
                <a:gd name="T66" fmla="*/ 78 w 190"/>
                <a:gd name="T67" fmla="*/ 46 h 302"/>
                <a:gd name="T68" fmla="*/ 66 w 190"/>
                <a:gd name="T69" fmla="*/ 56 h 302"/>
                <a:gd name="T70" fmla="*/ 60 w 190"/>
                <a:gd name="T71" fmla="*/ 71 h 302"/>
                <a:gd name="T72" fmla="*/ 60 w 190"/>
                <a:gd name="T73" fmla="*/ 87 h 302"/>
                <a:gd name="T74" fmla="*/ 66 w 190"/>
                <a:gd name="T75" fmla="*/ 101 h 302"/>
                <a:gd name="T76" fmla="*/ 80 w 190"/>
                <a:gd name="T77" fmla="*/ 112 h 302"/>
                <a:gd name="T78" fmla="*/ 101 w 190"/>
                <a:gd name="T79" fmla="*/ 123 h 302"/>
                <a:gd name="T80" fmla="*/ 132 w 190"/>
                <a:gd name="T81" fmla="*/ 135 h 302"/>
                <a:gd name="T82" fmla="*/ 160 w 190"/>
                <a:gd name="T83" fmla="*/ 152 h 302"/>
                <a:gd name="T84" fmla="*/ 171 w 190"/>
                <a:gd name="T85" fmla="*/ 162 h 302"/>
                <a:gd name="T86" fmla="*/ 179 w 190"/>
                <a:gd name="T87" fmla="*/ 173 h 302"/>
                <a:gd name="T88" fmla="*/ 186 w 190"/>
                <a:gd name="T89" fmla="*/ 186 h 302"/>
                <a:gd name="T90" fmla="*/ 189 w 190"/>
                <a:gd name="T91" fmla="*/ 200 h 302"/>
                <a:gd name="T92" fmla="*/ 190 w 190"/>
                <a:gd name="T93" fmla="*/ 215 h 302"/>
                <a:gd name="T94" fmla="*/ 189 w 190"/>
                <a:gd name="T95" fmla="*/ 234 h 302"/>
                <a:gd name="T96" fmla="*/ 183 w 190"/>
                <a:gd name="T97" fmla="*/ 251 h 302"/>
                <a:gd name="T98" fmla="*/ 174 w 190"/>
                <a:gd name="T99" fmla="*/ 265 h 302"/>
                <a:gd name="T100" fmla="*/ 162 w 190"/>
                <a:gd name="T101" fmla="*/ 278 h 302"/>
                <a:gd name="T102" fmla="*/ 146 w 190"/>
                <a:gd name="T103" fmla="*/ 288 h 302"/>
                <a:gd name="T104" fmla="*/ 128 w 190"/>
                <a:gd name="T105" fmla="*/ 296 h 302"/>
                <a:gd name="T106" fmla="*/ 106 w 190"/>
                <a:gd name="T107" fmla="*/ 301 h 302"/>
                <a:gd name="T108" fmla="*/ 82 w 190"/>
                <a:gd name="T109" fmla="*/ 302 h 302"/>
                <a:gd name="T110" fmla="*/ 58 w 190"/>
                <a:gd name="T111" fmla="*/ 301 h 302"/>
                <a:gd name="T112" fmla="*/ 36 w 190"/>
                <a:gd name="T113" fmla="*/ 297 h 302"/>
                <a:gd name="T114" fmla="*/ 17 w 190"/>
                <a:gd name="T115" fmla="*/ 290 h 302"/>
                <a:gd name="T116" fmla="*/ 0 w 190"/>
                <a:gd name="T117" fmla="*/ 282 h 3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302"/>
                <a:gd name="T179" fmla="*/ 190 w 190"/>
                <a:gd name="T180" fmla="*/ 302 h 3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302">
                  <a:moveTo>
                    <a:pt x="12" y="243"/>
                  </a:moveTo>
                  <a:lnTo>
                    <a:pt x="19" y="246"/>
                  </a:lnTo>
                  <a:lnTo>
                    <a:pt x="27" y="250"/>
                  </a:lnTo>
                  <a:lnTo>
                    <a:pt x="35" y="253"/>
                  </a:lnTo>
                  <a:lnTo>
                    <a:pt x="44" y="257"/>
                  </a:lnTo>
                  <a:lnTo>
                    <a:pt x="49" y="258"/>
                  </a:lnTo>
                  <a:lnTo>
                    <a:pt x="53" y="259"/>
                  </a:lnTo>
                  <a:lnTo>
                    <a:pt x="58" y="260"/>
                  </a:lnTo>
                  <a:lnTo>
                    <a:pt x="63" y="261"/>
                  </a:lnTo>
                  <a:lnTo>
                    <a:pt x="68" y="262"/>
                  </a:lnTo>
                  <a:lnTo>
                    <a:pt x="73" y="263"/>
                  </a:lnTo>
                  <a:lnTo>
                    <a:pt x="78" y="263"/>
                  </a:lnTo>
                  <a:lnTo>
                    <a:pt x="83" y="263"/>
                  </a:lnTo>
                  <a:lnTo>
                    <a:pt x="90" y="263"/>
                  </a:lnTo>
                  <a:lnTo>
                    <a:pt x="96" y="262"/>
                  </a:lnTo>
                  <a:lnTo>
                    <a:pt x="102" y="261"/>
                  </a:lnTo>
                  <a:lnTo>
                    <a:pt x="108" y="260"/>
                  </a:lnTo>
                  <a:lnTo>
                    <a:pt x="113" y="258"/>
                  </a:lnTo>
                  <a:lnTo>
                    <a:pt x="118" y="256"/>
                  </a:lnTo>
                  <a:lnTo>
                    <a:pt x="122" y="253"/>
                  </a:lnTo>
                  <a:lnTo>
                    <a:pt x="125" y="251"/>
                  </a:lnTo>
                  <a:lnTo>
                    <a:pt x="129" y="248"/>
                  </a:lnTo>
                  <a:lnTo>
                    <a:pt x="132" y="244"/>
                  </a:lnTo>
                  <a:lnTo>
                    <a:pt x="134" y="241"/>
                  </a:lnTo>
                  <a:lnTo>
                    <a:pt x="136" y="237"/>
                  </a:lnTo>
                  <a:lnTo>
                    <a:pt x="137" y="233"/>
                  </a:lnTo>
                  <a:lnTo>
                    <a:pt x="138" y="229"/>
                  </a:lnTo>
                  <a:lnTo>
                    <a:pt x="139" y="225"/>
                  </a:lnTo>
                  <a:lnTo>
                    <a:pt x="139" y="220"/>
                  </a:lnTo>
                  <a:lnTo>
                    <a:pt x="139" y="216"/>
                  </a:lnTo>
                  <a:lnTo>
                    <a:pt x="138" y="211"/>
                  </a:lnTo>
                  <a:lnTo>
                    <a:pt x="138" y="207"/>
                  </a:lnTo>
                  <a:lnTo>
                    <a:pt x="136" y="203"/>
                  </a:lnTo>
                  <a:lnTo>
                    <a:pt x="134" y="199"/>
                  </a:lnTo>
                  <a:lnTo>
                    <a:pt x="132" y="196"/>
                  </a:lnTo>
                  <a:lnTo>
                    <a:pt x="130" y="193"/>
                  </a:lnTo>
                  <a:lnTo>
                    <a:pt x="127" y="189"/>
                  </a:lnTo>
                  <a:lnTo>
                    <a:pt x="123" y="186"/>
                  </a:lnTo>
                  <a:lnTo>
                    <a:pt x="120" y="183"/>
                  </a:lnTo>
                  <a:lnTo>
                    <a:pt x="115" y="180"/>
                  </a:lnTo>
                  <a:lnTo>
                    <a:pt x="110" y="178"/>
                  </a:lnTo>
                  <a:lnTo>
                    <a:pt x="105" y="175"/>
                  </a:lnTo>
                  <a:lnTo>
                    <a:pt x="99" y="172"/>
                  </a:lnTo>
                  <a:lnTo>
                    <a:pt x="92" y="169"/>
                  </a:lnTo>
                  <a:lnTo>
                    <a:pt x="86" y="167"/>
                  </a:lnTo>
                  <a:lnTo>
                    <a:pt x="76" y="163"/>
                  </a:lnTo>
                  <a:lnTo>
                    <a:pt x="67" y="159"/>
                  </a:lnTo>
                  <a:lnTo>
                    <a:pt x="59" y="155"/>
                  </a:lnTo>
                  <a:lnTo>
                    <a:pt x="51" y="151"/>
                  </a:lnTo>
                  <a:lnTo>
                    <a:pt x="44" y="146"/>
                  </a:lnTo>
                  <a:lnTo>
                    <a:pt x="38" y="142"/>
                  </a:lnTo>
                  <a:lnTo>
                    <a:pt x="32" y="137"/>
                  </a:lnTo>
                  <a:lnTo>
                    <a:pt x="27" y="132"/>
                  </a:lnTo>
                  <a:lnTo>
                    <a:pt x="24" y="129"/>
                  </a:lnTo>
                  <a:lnTo>
                    <a:pt x="22" y="126"/>
                  </a:lnTo>
                  <a:lnTo>
                    <a:pt x="20" y="124"/>
                  </a:lnTo>
                  <a:lnTo>
                    <a:pt x="18" y="121"/>
                  </a:lnTo>
                  <a:lnTo>
                    <a:pt x="17" y="118"/>
                  </a:lnTo>
                  <a:lnTo>
                    <a:pt x="15" y="115"/>
                  </a:lnTo>
                  <a:lnTo>
                    <a:pt x="14" y="112"/>
                  </a:lnTo>
                  <a:lnTo>
                    <a:pt x="12" y="110"/>
                  </a:lnTo>
                  <a:lnTo>
                    <a:pt x="11" y="107"/>
                  </a:lnTo>
                  <a:lnTo>
                    <a:pt x="10" y="104"/>
                  </a:lnTo>
                  <a:lnTo>
                    <a:pt x="10" y="101"/>
                  </a:lnTo>
                  <a:lnTo>
                    <a:pt x="9" y="98"/>
                  </a:lnTo>
                  <a:lnTo>
                    <a:pt x="8" y="95"/>
                  </a:lnTo>
                  <a:lnTo>
                    <a:pt x="8" y="91"/>
                  </a:lnTo>
                  <a:lnTo>
                    <a:pt x="8" y="88"/>
                  </a:lnTo>
                  <a:lnTo>
                    <a:pt x="8" y="85"/>
                  </a:lnTo>
                  <a:lnTo>
                    <a:pt x="8" y="80"/>
                  </a:lnTo>
                  <a:lnTo>
                    <a:pt x="8" y="76"/>
                  </a:lnTo>
                  <a:lnTo>
                    <a:pt x="9" y="72"/>
                  </a:lnTo>
                  <a:lnTo>
                    <a:pt x="10" y="68"/>
                  </a:lnTo>
                  <a:lnTo>
                    <a:pt x="10" y="64"/>
                  </a:lnTo>
                  <a:lnTo>
                    <a:pt x="12" y="60"/>
                  </a:lnTo>
                  <a:lnTo>
                    <a:pt x="13" y="56"/>
                  </a:lnTo>
                  <a:lnTo>
                    <a:pt x="15" y="52"/>
                  </a:lnTo>
                  <a:lnTo>
                    <a:pt x="16" y="48"/>
                  </a:lnTo>
                  <a:lnTo>
                    <a:pt x="18" y="45"/>
                  </a:lnTo>
                  <a:lnTo>
                    <a:pt x="21" y="41"/>
                  </a:lnTo>
                  <a:lnTo>
                    <a:pt x="23" y="38"/>
                  </a:lnTo>
                  <a:lnTo>
                    <a:pt x="26" y="34"/>
                  </a:lnTo>
                  <a:lnTo>
                    <a:pt x="29" y="31"/>
                  </a:lnTo>
                  <a:lnTo>
                    <a:pt x="32" y="28"/>
                  </a:lnTo>
                  <a:lnTo>
                    <a:pt x="35" y="25"/>
                  </a:lnTo>
                  <a:lnTo>
                    <a:pt x="38" y="22"/>
                  </a:lnTo>
                  <a:lnTo>
                    <a:pt x="42" y="20"/>
                  </a:lnTo>
                  <a:lnTo>
                    <a:pt x="45" y="17"/>
                  </a:lnTo>
                  <a:lnTo>
                    <a:pt x="49" y="15"/>
                  </a:lnTo>
                  <a:lnTo>
                    <a:pt x="53" y="13"/>
                  </a:lnTo>
                  <a:lnTo>
                    <a:pt x="58" y="10"/>
                  </a:lnTo>
                  <a:lnTo>
                    <a:pt x="62" y="9"/>
                  </a:lnTo>
                  <a:lnTo>
                    <a:pt x="66" y="7"/>
                  </a:lnTo>
                  <a:lnTo>
                    <a:pt x="71" y="5"/>
                  </a:lnTo>
                  <a:lnTo>
                    <a:pt x="76" y="4"/>
                  </a:lnTo>
                  <a:lnTo>
                    <a:pt x="81" y="3"/>
                  </a:lnTo>
                  <a:lnTo>
                    <a:pt x="86" y="2"/>
                  </a:lnTo>
                  <a:lnTo>
                    <a:pt x="92" y="1"/>
                  </a:lnTo>
                  <a:lnTo>
                    <a:pt x="97" y="1"/>
                  </a:lnTo>
                  <a:lnTo>
                    <a:pt x="103" y="0"/>
                  </a:lnTo>
                  <a:lnTo>
                    <a:pt x="108" y="0"/>
                  </a:lnTo>
                  <a:lnTo>
                    <a:pt x="114" y="0"/>
                  </a:lnTo>
                  <a:lnTo>
                    <a:pt x="119" y="0"/>
                  </a:lnTo>
                  <a:lnTo>
                    <a:pt x="125" y="1"/>
                  </a:lnTo>
                  <a:lnTo>
                    <a:pt x="130" y="1"/>
                  </a:lnTo>
                  <a:lnTo>
                    <a:pt x="135" y="2"/>
                  </a:lnTo>
                  <a:lnTo>
                    <a:pt x="140" y="3"/>
                  </a:lnTo>
                  <a:lnTo>
                    <a:pt x="145" y="4"/>
                  </a:lnTo>
                  <a:lnTo>
                    <a:pt x="149" y="5"/>
                  </a:lnTo>
                  <a:lnTo>
                    <a:pt x="154" y="7"/>
                  </a:lnTo>
                  <a:lnTo>
                    <a:pt x="158" y="8"/>
                  </a:lnTo>
                  <a:lnTo>
                    <a:pt x="162" y="9"/>
                  </a:lnTo>
                  <a:lnTo>
                    <a:pt x="166" y="11"/>
                  </a:lnTo>
                  <a:lnTo>
                    <a:pt x="170" y="13"/>
                  </a:lnTo>
                  <a:lnTo>
                    <a:pt x="173" y="14"/>
                  </a:lnTo>
                  <a:lnTo>
                    <a:pt x="176" y="16"/>
                  </a:lnTo>
                  <a:lnTo>
                    <a:pt x="180" y="18"/>
                  </a:lnTo>
                  <a:lnTo>
                    <a:pt x="167" y="56"/>
                  </a:lnTo>
                  <a:lnTo>
                    <a:pt x="162" y="53"/>
                  </a:lnTo>
                  <a:lnTo>
                    <a:pt x="157" y="50"/>
                  </a:lnTo>
                  <a:lnTo>
                    <a:pt x="150" y="47"/>
                  </a:lnTo>
                  <a:lnTo>
                    <a:pt x="143" y="45"/>
                  </a:lnTo>
                  <a:lnTo>
                    <a:pt x="139" y="44"/>
                  </a:lnTo>
                  <a:lnTo>
                    <a:pt x="135" y="43"/>
                  </a:lnTo>
                  <a:lnTo>
                    <a:pt x="131" y="41"/>
                  </a:lnTo>
                  <a:lnTo>
                    <a:pt x="126" y="41"/>
                  </a:lnTo>
                  <a:lnTo>
                    <a:pt x="122" y="40"/>
                  </a:lnTo>
                  <a:lnTo>
                    <a:pt x="117" y="39"/>
                  </a:lnTo>
                  <a:lnTo>
                    <a:pt x="112" y="39"/>
                  </a:lnTo>
                  <a:lnTo>
                    <a:pt x="107" y="39"/>
                  </a:lnTo>
                  <a:lnTo>
                    <a:pt x="102" y="39"/>
                  </a:lnTo>
                  <a:lnTo>
                    <a:pt x="96" y="40"/>
                  </a:lnTo>
                  <a:lnTo>
                    <a:pt x="91" y="41"/>
                  </a:lnTo>
                  <a:lnTo>
                    <a:pt x="86" y="42"/>
                  </a:lnTo>
                  <a:lnTo>
                    <a:pt x="82" y="44"/>
                  </a:lnTo>
                  <a:lnTo>
                    <a:pt x="78" y="46"/>
                  </a:lnTo>
                  <a:lnTo>
                    <a:pt x="75" y="48"/>
                  </a:lnTo>
                  <a:lnTo>
                    <a:pt x="71" y="50"/>
                  </a:lnTo>
                  <a:lnTo>
                    <a:pt x="68" y="53"/>
                  </a:lnTo>
                  <a:lnTo>
                    <a:pt x="66" y="56"/>
                  </a:lnTo>
                  <a:lnTo>
                    <a:pt x="64" y="60"/>
                  </a:lnTo>
                  <a:lnTo>
                    <a:pt x="62" y="63"/>
                  </a:lnTo>
                  <a:lnTo>
                    <a:pt x="61" y="67"/>
                  </a:lnTo>
                  <a:lnTo>
                    <a:pt x="60" y="71"/>
                  </a:lnTo>
                  <a:lnTo>
                    <a:pt x="59" y="74"/>
                  </a:lnTo>
                  <a:lnTo>
                    <a:pt x="59" y="78"/>
                  </a:lnTo>
                  <a:lnTo>
                    <a:pt x="59" y="83"/>
                  </a:lnTo>
                  <a:lnTo>
                    <a:pt x="60" y="87"/>
                  </a:lnTo>
                  <a:lnTo>
                    <a:pt x="61" y="91"/>
                  </a:lnTo>
                  <a:lnTo>
                    <a:pt x="62" y="94"/>
                  </a:lnTo>
                  <a:lnTo>
                    <a:pt x="64" y="98"/>
                  </a:lnTo>
                  <a:lnTo>
                    <a:pt x="66" y="101"/>
                  </a:lnTo>
                  <a:lnTo>
                    <a:pt x="69" y="104"/>
                  </a:lnTo>
                  <a:lnTo>
                    <a:pt x="72" y="107"/>
                  </a:lnTo>
                  <a:lnTo>
                    <a:pt x="76" y="110"/>
                  </a:lnTo>
                  <a:lnTo>
                    <a:pt x="80" y="112"/>
                  </a:lnTo>
                  <a:lnTo>
                    <a:pt x="84" y="115"/>
                  </a:lnTo>
                  <a:lnTo>
                    <a:pt x="89" y="118"/>
                  </a:lnTo>
                  <a:lnTo>
                    <a:pt x="95" y="120"/>
                  </a:lnTo>
                  <a:lnTo>
                    <a:pt x="101" y="123"/>
                  </a:lnTo>
                  <a:lnTo>
                    <a:pt x="107" y="125"/>
                  </a:lnTo>
                  <a:lnTo>
                    <a:pt x="114" y="128"/>
                  </a:lnTo>
                  <a:lnTo>
                    <a:pt x="123" y="131"/>
                  </a:lnTo>
                  <a:lnTo>
                    <a:pt x="132" y="135"/>
                  </a:lnTo>
                  <a:lnTo>
                    <a:pt x="140" y="139"/>
                  </a:lnTo>
                  <a:lnTo>
                    <a:pt x="147" y="143"/>
                  </a:lnTo>
                  <a:lnTo>
                    <a:pt x="154" y="148"/>
                  </a:lnTo>
                  <a:lnTo>
                    <a:pt x="160" y="152"/>
                  </a:lnTo>
                  <a:lnTo>
                    <a:pt x="163" y="155"/>
                  </a:lnTo>
                  <a:lnTo>
                    <a:pt x="166" y="157"/>
                  </a:lnTo>
                  <a:lnTo>
                    <a:pt x="168" y="159"/>
                  </a:lnTo>
                  <a:lnTo>
                    <a:pt x="171" y="162"/>
                  </a:lnTo>
                  <a:lnTo>
                    <a:pt x="173" y="165"/>
                  </a:lnTo>
                  <a:lnTo>
                    <a:pt x="176" y="168"/>
                  </a:lnTo>
                  <a:lnTo>
                    <a:pt x="178" y="171"/>
                  </a:lnTo>
                  <a:lnTo>
                    <a:pt x="179" y="173"/>
                  </a:lnTo>
                  <a:lnTo>
                    <a:pt x="181" y="176"/>
                  </a:lnTo>
                  <a:lnTo>
                    <a:pt x="183" y="179"/>
                  </a:lnTo>
                  <a:lnTo>
                    <a:pt x="184" y="182"/>
                  </a:lnTo>
                  <a:lnTo>
                    <a:pt x="186" y="186"/>
                  </a:lnTo>
                  <a:lnTo>
                    <a:pt x="187" y="189"/>
                  </a:lnTo>
                  <a:lnTo>
                    <a:pt x="188" y="193"/>
                  </a:lnTo>
                  <a:lnTo>
                    <a:pt x="188" y="196"/>
                  </a:lnTo>
                  <a:lnTo>
                    <a:pt x="189" y="200"/>
                  </a:lnTo>
                  <a:lnTo>
                    <a:pt x="190" y="203"/>
                  </a:lnTo>
                  <a:lnTo>
                    <a:pt x="190" y="207"/>
                  </a:lnTo>
                  <a:lnTo>
                    <a:pt x="190" y="211"/>
                  </a:lnTo>
                  <a:lnTo>
                    <a:pt x="190" y="215"/>
                  </a:lnTo>
                  <a:lnTo>
                    <a:pt x="190" y="220"/>
                  </a:lnTo>
                  <a:lnTo>
                    <a:pt x="190" y="225"/>
                  </a:lnTo>
                  <a:lnTo>
                    <a:pt x="189" y="229"/>
                  </a:lnTo>
                  <a:lnTo>
                    <a:pt x="189" y="234"/>
                  </a:lnTo>
                  <a:lnTo>
                    <a:pt x="188" y="238"/>
                  </a:lnTo>
                  <a:lnTo>
                    <a:pt x="186" y="242"/>
                  </a:lnTo>
                  <a:lnTo>
                    <a:pt x="185" y="246"/>
                  </a:lnTo>
                  <a:lnTo>
                    <a:pt x="183" y="251"/>
                  </a:lnTo>
                  <a:lnTo>
                    <a:pt x="181" y="254"/>
                  </a:lnTo>
                  <a:lnTo>
                    <a:pt x="179" y="258"/>
                  </a:lnTo>
                  <a:lnTo>
                    <a:pt x="177" y="262"/>
                  </a:lnTo>
                  <a:lnTo>
                    <a:pt x="174" y="265"/>
                  </a:lnTo>
                  <a:lnTo>
                    <a:pt x="171" y="269"/>
                  </a:lnTo>
                  <a:lnTo>
                    <a:pt x="168" y="272"/>
                  </a:lnTo>
                  <a:lnTo>
                    <a:pt x="165" y="275"/>
                  </a:lnTo>
                  <a:lnTo>
                    <a:pt x="162" y="278"/>
                  </a:lnTo>
                  <a:lnTo>
                    <a:pt x="158" y="281"/>
                  </a:lnTo>
                  <a:lnTo>
                    <a:pt x="154" y="283"/>
                  </a:lnTo>
                  <a:lnTo>
                    <a:pt x="150" y="286"/>
                  </a:lnTo>
                  <a:lnTo>
                    <a:pt x="146" y="288"/>
                  </a:lnTo>
                  <a:lnTo>
                    <a:pt x="142" y="291"/>
                  </a:lnTo>
                  <a:lnTo>
                    <a:pt x="137" y="293"/>
                  </a:lnTo>
                  <a:lnTo>
                    <a:pt x="132" y="295"/>
                  </a:lnTo>
                  <a:lnTo>
                    <a:pt x="128" y="296"/>
                  </a:lnTo>
                  <a:lnTo>
                    <a:pt x="122" y="298"/>
                  </a:lnTo>
                  <a:lnTo>
                    <a:pt x="117" y="299"/>
                  </a:lnTo>
                  <a:lnTo>
                    <a:pt x="112" y="300"/>
                  </a:lnTo>
                  <a:lnTo>
                    <a:pt x="106" y="301"/>
                  </a:lnTo>
                  <a:lnTo>
                    <a:pt x="100" y="302"/>
                  </a:lnTo>
                  <a:lnTo>
                    <a:pt x="94" y="302"/>
                  </a:lnTo>
                  <a:lnTo>
                    <a:pt x="88" y="302"/>
                  </a:lnTo>
                  <a:lnTo>
                    <a:pt x="82" y="302"/>
                  </a:lnTo>
                  <a:lnTo>
                    <a:pt x="76" y="302"/>
                  </a:lnTo>
                  <a:lnTo>
                    <a:pt x="70" y="302"/>
                  </a:lnTo>
                  <a:lnTo>
                    <a:pt x="64" y="302"/>
                  </a:lnTo>
                  <a:lnTo>
                    <a:pt x="58" y="301"/>
                  </a:lnTo>
                  <a:lnTo>
                    <a:pt x="53" y="300"/>
                  </a:lnTo>
                  <a:lnTo>
                    <a:pt x="47" y="299"/>
                  </a:lnTo>
                  <a:lnTo>
                    <a:pt x="42" y="298"/>
                  </a:lnTo>
                  <a:lnTo>
                    <a:pt x="36" y="297"/>
                  </a:lnTo>
                  <a:lnTo>
                    <a:pt x="31" y="295"/>
                  </a:lnTo>
                  <a:lnTo>
                    <a:pt x="26" y="294"/>
                  </a:lnTo>
                  <a:lnTo>
                    <a:pt x="22" y="292"/>
                  </a:lnTo>
                  <a:lnTo>
                    <a:pt x="17" y="290"/>
                  </a:lnTo>
                  <a:lnTo>
                    <a:pt x="12" y="289"/>
                  </a:lnTo>
                  <a:lnTo>
                    <a:pt x="8" y="287"/>
                  </a:lnTo>
                  <a:lnTo>
                    <a:pt x="4" y="284"/>
                  </a:lnTo>
                  <a:lnTo>
                    <a:pt x="0" y="282"/>
                  </a:lnTo>
                  <a:lnTo>
                    <a:pt x="12" y="243"/>
                  </a:lnTo>
                  <a:close/>
                </a:path>
              </a:pathLst>
            </a:custGeom>
            <a:solidFill>
              <a:srgbClr val="888A8D"/>
            </a:solidFill>
            <a:ln w="9525">
              <a:noFill/>
              <a:round/>
              <a:headEnd/>
              <a:tailEnd/>
            </a:ln>
          </p:spPr>
          <p:txBody>
            <a:bodyPr/>
            <a:lstStyle/>
            <a:p>
              <a:endParaRPr lang="de-DE"/>
            </a:p>
          </p:txBody>
        </p:sp>
        <p:sp>
          <p:nvSpPr>
            <p:cNvPr id="37" name="Freeform 39">
              <a:extLst>
                <a:ext uri="{FF2B5EF4-FFF2-40B4-BE49-F238E27FC236}">
                  <a16:creationId xmlns:a16="http://schemas.microsoft.com/office/drawing/2014/main" id="{819D5818-3729-0F6D-8A18-72CE3C5C8ED8}"/>
                </a:ext>
              </a:extLst>
            </p:cNvPr>
            <p:cNvSpPr>
              <a:spLocks/>
            </p:cNvSpPr>
            <p:nvPr/>
          </p:nvSpPr>
          <p:spPr bwMode="auto">
            <a:xfrm>
              <a:off x="5233" y="1183"/>
              <a:ext cx="230" cy="302"/>
            </a:xfrm>
            <a:custGeom>
              <a:avLst/>
              <a:gdLst>
                <a:gd name="T0" fmla="*/ 215 w 230"/>
                <a:gd name="T1" fmla="*/ 291 h 302"/>
                <a:gd name="T2" fmla="*/ 191 w 230"/>
                <a:gd name="T3" fmla="*/ 298 h 302"/>
                <a:gd name="T4" fmla="*/ 173 w 230"/>
                <a:gd name="T5" fmla="*/ 301 h 302"/>
                <a:gd name="T6" fmla="*/ 152 w 230"/>
                <a:gd name="T7" fmla="*/ 302 h 302"/>
                <a:gd name="T8" fmla="*/ 129 w 230"/>
                <a:gd name="T9" fmla="*/ 302 h 302"/>
                <a:gd name="T10" fmla="*/ 106 w 230"/>
                <a:gd name="T11" fmla="*/ 298 h 302"/>
                <a:gd name="T12" fmla="*/ 85 w 230"/>
                <a:gd name="T13" fmla="*/ 292 h 302"/>
                <a:gd name="T14" fmla="*/ 66 w 230"/>
                <a:gd name="T15" fmla="*/ 283 h 302"/>
                <a:gd name="T16" fmla="*/ 49 w 230"/>
                <a:gd name="T17" fmla="*/ 271 h 302"/>
                <a:gd name="T18" fmla="*/ 35 w 230"/>
                <a:gd name="T19" fmla="*/ 257 h 302"/>
                <a:gd name="T20" fmla="*/ 23 w 230"/>
                <a:gd name="T21" fmla="*/ 240 h 302"/>
                <a:gd name="T22" fmla="*/ 13 w 230"/>
                <a:gd name="T23" fmla="*/ 222 h 302"/>
                <a:gd name="T24" fmla="*/ 5 w 230"/>
                <a:gd name="T25" fmla="*/ 201 h 302"/>
                <a:gd name="T26" fmla="*/ 1 w 230"/>
                <a:gd name="T27" fmla="*/ 178 h 302"/>
                <a:gd name="T28" fmla="*/ 0 w 230"/>
                <a:gd name="T29" fmla="*/ 154 h 302"/>
                <a:gd name="T30" fmla="*/ 1 w 230"/>
                <a:gd name="T31" fmla="*/ 130 h 302"/>
                <a:gd name="T32" fmla="*/ 6 w 230"/>
                <a:gd name="T33" fmla="*/ 107 h 302"/>
                <a:gd name="T34" fmla="*/ 14 w 230"/>
                <a:gd name="T35" fmla="*/ 86 h 302"/>
                <a:gd name="T36" fmla="*/ 24 w 230"/>
                <a:gd name="T37" fmla="*/ 66 h 302"/>
                <a:gd name="T38" fmla="*/ 37 w 230"/>
                <a:gd name="T39" fmla="*/ 49 h 302"/>
                <a:gd name="T40" fmla="*/ 53 w 230"/>
                <a:gd name="T41" fmla="*/ 34 h 302"/>
                <a:gd name="T42" fmla="*/ 71 w 230"/>
                <a:gd name="T43" fmla="*/ 22 h 302"/>
                <a:gd name="T44" fmla="*/ 92 w 230"/>
                <a:gd name="T45" fmla="*/ 12 h 302"/>
                <a:gd name="T46" fmla="*/ 114 w 230"/>
                <a:gd name="T47" fmla="*/ 5 h 302"/>
                <a:gd name="T48" fmla="*/ 139 w 230"/>
                <a:gd name="T49" fmla="*/ 1 h 302"/>
                <a:gd name="T50" fmla="*/ 162 w 230"/>
                <a:gd name="T51" fmla="*/ 0 h 302"/>
                <a:gd name="T52" fmla="*/ 179 w 230"/>
                <a:gd name="T53" fmla="*/ 1 h 302"/>
                <a:gd name="T54" fmla="*/ 195 w 230"/>
                <a:gd name="T55" fmla="*/ 4 h 302"/>
                <a:gd name="T56" fmla="*/ 217 w 230"/>
                <a:gd name="T57" fmla="*/ 10 h 302"/>
                <a:gd name="T58" fmla="*/ 218 w 230"/>
                <a:gd name="T59" fmla="*/ 56 h 302"/>
                <a:gd name="T60" fmla="*/ 201 w 230"/>
                <a:gd name="T61" fmla="*/ 48 h 302"/>
                <a:gd name="T62" fmla="*/ 177 w 230"/>
                <a:gd name="T63" fmla="*/ 43 h 302"/>
                <a:gd name="T64" fmla="*/ 162 w 230"/>
                <a:gd name="T65" fmla="*/ 42 h 302"/>
                <a:gd name="T66" fmla="*/ 144 w 230"/>
                <a:gd name="T67" fmla="*/ 43 h 302"/>
                <a:gd name="T68" fmla="*/ 127 w 230"/>
                <a:gd name="T69" fmla="*/ 45 h 302"/>
                <a:gd name="T70" fmla="*/ 112 w 230"/>
                <a:gd name="T71" fmla="*/ 50 h 302"/>
                <a:gd name="T72" fmla="*/ 99 w 230"/>
                <a:gd name="T73" fmla="*/ 58 h 302"/>
                <a:gd name="T74" fmla="*/ 87 w 230"/>
                <a:gd name="T75" fmla="*/ 67 h 302"/>
                <a:gd name="T76" fmla="*/ 77 w 230"/>
                <a:gd name="T77" fmla="*/ 78 h 302"/>
                <a:gd name="T78" fmla="*/ 68 w 230"/>
                <a:gd name="T79" fmla="*/ 91 h 302"/>
                <a:gd name="T80" fmla="*/ 62 w 230"/>
                <a:gd name="T81" fmla="*/ 104 h 302"/>
                <a:gd name="T82" fmla="*/ 57 w 230"/>
                <a:gd name="T83" fmla="*/ 119 h 302"/>
                <a:gd name="T84" fmla="*/ 54 w 230"/>
                <a:gd name="T85" fmla="*/ 135 h 302"/>
                <a:gd name="T86" fmla="*/ 53 w 230"/>
                <a:gd name="T87" fmla="*/ 152 h 302"/>
                <a:gd name="T88" fmla="*/ 55 w 230"/>
                <a:gd name="T89" fmla="*/ 170 h 302"/>
                <a:gd name="T90" fmla="*/ 58 w 230"/>
                <a:gd name="T91" fmla="*/ 187 h 302"/>
                <a:gd name="T92" fmla="*/ 63 w 230"/>
                <a:gd name="T93" fmla="*/ 202 h 302"/>
                <a:gd name="T94" fmla="*/ 70 w 230"/>
                <a:gd name="T95" fmla="*/ 216 h 302"/>
                <a:gd name="T96" fmla="*/ 79 w 230"/>
                <a:gd name="T97" fmla="*/ 227 h 302"/>
                <a:gd name="T98" fmla="*/ 89 w 230"/>
                <a:gd name="T99" fmla="*/ 238 h 302"/>
                <a:gd name="T100" fmla="*/ 101 w 230"/>
                <a:gd name="T101" fmla="*/ 246 h 302"/>
                <a:gd name="T102" fmla="*/ 114 w 230"/>
                <a:gd name="T103" fmla="*/ 253 h 302"/>
                <a:gd name="T104" fmla="*/ 129 w 230"/>
                <a:gd name="T105" fmla="*/ 257 h 302"/>
                <a:gd name="T106" fmla="*/ 144 w 230"/>
                <a:gd name="T107" fmla="*/ 260 h 302"/>
                <a:gd name="T108" fmla="*/ 160 w 230"/>
                <a:gd name="T109" fmla="*/ 260 h 302"/>
                <a:gd name="T110" fmla="*/ 175 w 230"/>
                <a:gd name="T111" fmla="*/ 259 h 302"/>
                <a:gd name="T112" fmla="*/ 201 w 230"/>
                <a:gd name="T113" fmla="*/ 253 h 302"/>
                <a:gd name="T114" fmla="*/ 220 w 230"/>
                <a:gd name="T115" fmla="*/ 246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0"/>
                <a:gd name="T175" fmla="*/ 0 h 302"/>
                <a:gd name="T176" fmla="*/ 230 w 230"/>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0" h="302">
                  <a:moveTo>
                    <a:pt x="229" y="286"/>
                  </a:moveTo>
                  <a:lnTo>
                    <a:pt x="223" y="288"/>
                  </a:lnTo>
                  <a:lnTo>
                    <a:pt x="215" y="291"/>
                  </a:lnTo>
                  <a:lnTo>
                    <a:pt x="207" y="294"/>
                  </a:lnTo>
                  <a:lnTo>
                    <a:pt x="196" y="296"/>
                  </a:lnTo>
                  <a:lnTo>
                    <a:pt x="191" y="298"/>
                  </a:lnTo>
                  <a:lnTo>
                    <a:pt x="185" y="299"/>
                  </a:lnTo>
                  <a:lnTo>
                    <a:pt x="179" y="300"/>
                  </a:lnTo>
                  <a:lnTo>
                    <a:pt x="173" y="301"/>
                  </a:lnTo>
                  <a:lnTo>
                    <a:pt x="166" y="302"/>
                  </a:lnTo>
                  <a:lnTo>
                    <a:pt x="159" y="302"/>
                  </a:lnTo>
                  <a:lnTo>
                    <a:pt x="152" y="302"/>
                  </a:lnTo>
                  <a:lnTo>
                    <a:pt x="145" y="302"/>
                  </a:lnTo>
                  <a:lnTo>
                    <a:pt x="137" y="302"/>
                  </a:lnTo>
                  <a:lnTo>
                    <a:pt x="129" y="302"/>
                  </a:lnTo>
                  <a:lnTo>
                    <a:pt x="121" y="301"/>
                  </a:lnTo>
                  <a:lnTo>
                    <a:pt x="113" y="300"/>
                  </a:lnTo>
                  <a:lnTo>
                    <a:pt x="106" y="298"/>
                  </a:lnTo>
                  <a:lnTo>
                    <a:pt x="99" y="296"/>
                  </a:lnTo>
                  <a:lnTo>
                    <a:pt x="92" y="294"/>
                  </a:lnTo>
                  <a:lnTo>
                    <a:pt x="85" y="292"/>
                  </a:lnTo>
                  <a:lnTo>
                    <a:pt x="79" y="289"/>
                  </a:lnTo>
                  <a:lnTo>
                    <a:pt x="72" y="286"/>
                  </a:lnTo>
                  <a:lnTo>
                    <a:pt x="66" y="283"/>
                  </a:lnTo>
                  <a:lnTo>
                    <a:pt x="60" y="279"/>
                  </a:lnTo>
                  <a:lnTo>
                    <a:pt x="55" y="275"/>
                  </a:lnTo>
                  <a:lnTo>
                    <a:pt x="49" y="271"/>
                  </a:lnTo>
                  <a:lnTo>
                    <a:pt x="44" y="266"/>
                  </a:lnTo>
                  <a:lnTo>
                    <a:pt x="39" y="262"/>
                  </a:lnTo>
                  <a:lnTo>
                    <a:pt x="35" y="257"/>
                  </a:lnTo>
                  <a:lnTo>
                    <a:pt x="30" y="251"/>
                  </a:lnTo>
                  <a:lnTo>
                    <a:pt x="26" y="246"/>
                  </a:lnTo>
                  <a:lnTo>
                    <a:pt x="23" y="240"/>
                  </a:lnTo>
                  <a:lnTo>
                    <a:pt x="19" y="234"/>
                  </a:lnTo>
                  <a:lnTo>
                    <a:pt x="16" y="228"/>
                  </a:lnTo>
                  <a:lnTo>
                    <a:pt x="13" y="222"/>
                  </a:lnTo>
                  <a:lnTo>
                    <a:pt x="10" y="215"/>
                  </a:lnTo>
                  <a:lnTo>
                    <a:pt x="8" y="208"/>
                  </a:lnTo>
                  <a:lnTo>
                    <a:pt x="5" y="201"/>
                  </a:lnTo>
                  <a:lnTo>
                    <a:pt x="4" y="194"/>
                  </a:lnTo>
                  <a:lnTo>
                    <a:pt x="2" y="186"/>
                  </a:lnTo>
                  <a:lnTo>
                    <a:pt x="1" y="178"/>
                  </a:lnTo>
                  <a:lnTo>
                    <a:pt x="0" y="171"/>
                  </a:lnTo>
                  <a:lnTo>
                    <a:pt x="0" y="163"/>
                  </a:lnTo>
                  <a:lnTo>
                    <a:pt x="0" y="154"/>
                  </a:lnTo>
                  <a:lnTo>
                    <a:pt x="0" y="146"/>
                  </a:lnTo>
                  <a:lnTo>
                    <a:pt x="0" y="138"/>
                  </a:lnTo>
                  <a:lnTo>
                    <a:pt x="1" y="130"/>
                  </a:lnTo>
                  <a:lnTo>
                    <a:pt x="3" y="122"/>
                  </a:lnTo>
                  <a:lnTo>
                    <a:pt x="4" y="114"/>
                  </a:lnTo>
                  <a:lnTo>
                    <a:pt x="6" y="107"/>
                  </a:lnTo>
                  <a:lnTo>
                    <a:pt x="8" y="100"/>
                  </a:lnTo>
                  <a:lnTo>
                    <a:pt x="11" y="93"/>
                  </a:lnTo>
                  <a:lnTo>
                    <a:pt x="14" y="86"/>
                  </a:lnTo>
                  <a:lnTo>
                    <a:pt x="17" y="79"/>
                  </a:lnTo>
                  <a:lnTo>
                    <a:pt x="20" y="73"/>
                  </a:lnTo>
                  <a:lnTo>
                    <a:pt x="24" y="66"/>
                  </a:lnTo>
                  <a:lnTo>
                    <a:pt x="28" y="60"/>
                  </a:lnTo>
                  <a:lnTo>
                    <a:pt x="33" y="54"/>
                  </a:lnTo>
                  <a:lnTo>
                    <a:pt x="37" y="49"/>
                  </a:lnTo>
                  <a:lnTo>
                    <a:pt x="42" y="44"/>
                  </a:lnTo>
                  <a:lnTo>
                    <a:pt x="48" y="39"/>
                  </a:lnTo>
                  <a:lnTo>
                    <a:pt x="53" y="34"/>
                  </a:lnTo>
                  <a:lnTo>
                    <a:pt x="59" y="30"/>
                  </a:lnTo>
                  <a:lnTo>
                    <a:pt x="65" y="25"/>
                  </a:lnTo>
                  <a:lnTo>
                    <a:pt x="71" y="22"/>
                  </a:lnTo>
                  <a:lnTo>
                    <a:pt x="78" y="18"/>
                  </a:lnTo>
                  <a:lnTo>
                    <a:pt x="85" y="15"/>
                  </a:lnTo>
                  <a:lnTo>
                    <a:pt x="92" y="12"/>
                  </a:lnTo>
                  <a:lnTo>
                    <a:pt x="99" y="9"/>
                  </a:lnTo>
                  <a:lnTo>
                    <a:pt x="107" y="7"/>
                  </a:lnTo>
                  <a:lnTo>
                    <a:pt x="114" y="5"/>
                  </a:lnTo>
                  <a:lnTo>
                    <a:pt x="122" y="3"/>
                  </a:lnTo>
                  <a:lnTo>
                    <a:pt x="131" y="2"/>
                  </a:lnTo>
                  <a:lnTo>
                    <a:pt x="139" y="1"/>
                  </a:lnTo>
                  <a:lnTo>
                    <a:pt x="148" y="0"/>
                  </a:lnTo>
                  <a:lnTo>
                    <a:pt x="157" y="0"/>
                  </a:lnTo>
                  <a:lnTo>
                    <a:pt x="162" y="0"/>
                  </a:lnTo>
                  <a:lnTo>
                    <a:pt x="168" y="0"/>
                  </a:lnTo>
                  <a:lnTo>
                    <a:pt x="174" y="1"/>
                  </a:lnTo>
                  <a:lnTo>
                    <a:pt x="179" y="1"/>
                  </a:lnTo>
                  <a:lnTo>
                    <a:pt x="185" y="2"/>
                  </a:lnTo>
                  <a:lnTo>
                    <a:pt x="190" y="3"/>
                  </a:lnTo>
                  <a:lnTo>
                    <a:pt x="195" y="4"/>
                  </a:lnTo>
                  <a:lnTo>
                    <a:pt x="200" y="5"/>
                  </a:lnTo>
                  <a:lnTo>
                    <a:pt x="209" y="7"/>
                  </a:lnTo>
                  <a:lnTo>
                    <a:pt x="217" y="10"/>
                  </a:lnTo>
                  <a:lnTo>
                    <a:pt x="224" y="13"/>
                  </a:lnTo>
                  <a:lnTo>
                    <a:pt x="230" y="16"/>
                  </a:lnTo>
                  <a:lnTo>
                    <a:pt x="218" y="56"/>
                  </a:lnTo>
                  <a:lnTo>
                    <a:pt x="213" y="53"/>
                  </a:lnTo>
                  <a:lnTo>
                    <a:pt x="207" y="51"/>
                  </a:lnTo>
                  <a:lnTo>
                    <a:pt x="201" y="48"/>
                  </a:lnTo>
                  <a:lnTo>
                    <a:pt x="193" y="46"/>
                  </a:lnTo>
                  <a:lnTo>
                    <a:pt x="185" y="45"/>
                  </a:lnTo>
                  <a:lnTo>
                    <a:pt x="177" y="43"/>
                  </a:lnTo>
                  <a:lnTo>
                    <a:pt x="172" y="43"/>
                  </a:lnTo>
                  <a:lnTo>
                    <a:pt x="167" y="42"/>
                  </a:lnTo>
                  <a:lnTo>
                    <a:pt x="162" y="42"/>
                  </a:lnTo>
                  <a:lnTo>
                    <a:pt x="157" y="42"/>
                  </a:lnTo>
                  <a:lnTo>
                    <a:pt x="150" y="42"/>
                  </a:lnTo>
                  <a:lnTo>
                    <a:pt x="144" y="43"/>
                  </a:lnTo>
                  <a:lnTo>
                    <a:pt x="139" y="43"/>
                  </a:lnTo>
                  <a:lnTo>
                    <a:pt x="133" y="44"/>
                  </a:lnTo>
                  <a:lnTo>
                    <a:pt x="127" y="45"/>
                  </a:lnTo>
                  <a:lnTo>
                    <a:pt x="122" y="47"/>
                  </a:lnTo>
                  <a:lnTo>
                    <a:pt x="117" y="48"/>
                  </a:lnTo>
                  <a:lnTo>
                    <a:pt x="112" y="50"/>
                  </a:lnTo>
                  <a:lnTo>
                    <a:pt x="107" y="53"/>
                  </a:lnTo>
                  <a:lnTo>
                    <a:pt x="103" y="55"/>
                  </a:lnTo>
                  <a:lnTo>
                    <a:pt x="99" y="58"/>
                  </a:lnTo>
                  <a:lnTo>
                    <a:pt x="94" y="61"/>
                  </a:lnTo>
                  <a:lnTo>
                    <a:pt x="91" y="64"/>
                  </a:lnTo>
                  <a:lnTo>
                    <a:pt x="87" y="67"/>
                  </a:lnTo>
                  <a:lnTo>
                    <a:pt x="83" y="71"/>
                  </a:lnTo>
                  <a:lnTo>
                    <a:pt x="80" y="74"/>
                  </a:lnTo>
                  <a:lnTo>
                    <a:pt x="77" y="78"/>
                  </a:lnTo>
                  <a:lnTo>
                    <a:pt x="74" y="82"/>
                  </a:lnTo>
                  <a:lnTo>
                    <a:pt x="71" y="86"/>
                  </a:lnTo>
                  <a:lnTo>
                    <a:pt x="68" y="91"/>
                  </a:lnTo>
                  <a:lnTo>
                    <a:pt x="66" y="95"/>
                  </a:lnTo>
                  <a:lnTo>
                    <a:pt x="64" y="100"/>
                  </a:lnTo>
                  <a:lnTo>
                    <a:pt x="62" y="104"/>
                  </a:lnTo>
                  <a:lnTo>
                    <a:pt x="60" y="109"/>
                  </a:lnTo>
                  <a:lnTo>
                    <a:pt x="59" y="114"/>
                  </a:lnTo>
                  <a:lnTo>
                    <a:pt x="57" y="119"/>
                  </a:lnTo>
                  <a:lnTo>
                    <a:pt x="56" y="125"/>
                  </a:lnTo>
                  <a:lnTo>
                    <a:pt x="55" y="130"/>
                  </a:lnTo>
                  <a:lnTo>
                    <a:pt x="54" y="135"/>
                  </a:lnTo>
                  <a:lnTo>
                    <a:pt x="54" y="141"/>
                  </a:lnTo>
                  <a:lnTo>
                    <a:pt x="53" y="146"/>
                  </a:lnTo>
                  <a:lnTo>
                    <a:pt x="53" y="152"/>
                  </a:lnTo>
                  <a:lnTo>
                    <a:pt x="53" y="158"/>
                  </a:lnTo>
                  <a:lnTo>
                    <a:pt x="54" y="164"/>
                  </a:lnTo>
                  <a:lnTo>
                    <a:pt x="55" y="170"/>
                  </a:lnTo>
                  <a:lnTo>
                    <a:pt x="55" y="176"/>
                  </a:lnTo>
                  <a:lnTo>
                    <a:pt x="56" y="181"/>
                  </a:lnTo>
                  <a:lnTo>
                    <a:pt x="58" y="187"/>
                  </a:lnTo>
                  <a:lnTo>
                    <a:pt x="59" y="192"/>
                  </a:lnTo>
                  <a:lnTo>
                    <a:pt x="61" y="197"/>
                  </a:lnTo>
                  <a:lnTo>
                    <a:pt x="63" y="202"/>
                  </a:lnTo>
                  <a:lnTo>
                    <a:pt x="65" y="207"/>
                  </a:lnTo>
                  <a:lnTo>
                    <a:pt x="67" y="211"/>
                  </a:lnTo>
                  <a:lnTo>
                    <a:pt x="70" y="216"/>
                  </a:lnTo>
                  <a:lnTo>
                    <a:pt x="73" y="220"/>
                  </a:lnTo>
                  <a:lnTo>
                    <a:pt x="76" y="224"/>
                  </a:lnTo>
                  <a:lnTo>
                    <a:pt x="79" y="227"/>
                  </a:lnTo>
                  <a:lnTo>
                    <a:pt x="82" y="231"/>
                  </a:lnTo>
                  <a:lnTo>
                    <a:pt x="86" y="234"/>
                  </a:lnTo>
                  <a:lnTo>
                    <a:pt x="89" y="238"/>
                  </a:lnTo>
                  <a:lnTo>
                    <a:pt x="93" y="241"/>
                  </a:lnTo>
                  <a:lnTo>
                    <a:pt x="97" y="244"/>
                  </a:lnTo>
                  <a:lnTo>
                    <a:pt x="101" y="246"/>
                  </a:lnTo>
                  <a:lnTo>
                    <a:pt x="105" y="248"/>
                  </a:lnTo>
                  <a:lnTo>
                    <a:pt x="110" y="251"/>
                  </a:lnTo>
                  <a:lnTo>
                    <a:pt x="114" y="253"/>
                  </a:lnTo>
                  <a:lnTo>
                    <a:pt x="119" y="254"/>
                  </a:lnTo>
                  <a:lnTo>
                    <a:pt x="124" y="256"/>
                  </a:lnTo>
                  <a:lnTo>
                    <a:pt x="129" y="257"/>
                  </a:lnTo>
                  <a:lnTo>
                    <a:pt x="134" y="258"/>
                  </a:lnTo>
                  <a:lnTo>
                    <a:pt x="139" y="259"/>
                  </a:lnTo>
                  <a:lnTo>
                    <a:pt x="144" y="260"/>
                  </a:lnTo>
                  <a:lnTo>
                    <a:pt x="149" y="260"/>
                  </a:lnTo>
                  <a:lnTo>
                    <a:pt x="155" y="260"/>
                  </a:lnTo>
                  <a:lnTo>
                    <a:pt x="160" y="260"/>
                  </a:lnTo>
                  <a:lnTo>
                    <a:pt x="165" y="260"/>
                  </a:lnTo>
                  <a:lnTo>
                    <a:pt x="171" y="259"/>
                  </a:lnTo>
                  <a:lnTo>
                    <a:pt x="175" y="259"/>
                  </a:lnTo>
                  <a:lnTo>
                    <a:pt x="185" y="257"/>
                  </a:lnTo>
                  <a:lnTo>
                    <a:pt x="193" y="256"/>
                  </a:lnTo>
                  <a:lnTo>
                    <a:pt x="201" y="253"/>
                  </a:lnTo>
                  <a:lnTo>
                    <a:pt x="207" y="251"/>
                  </a:lnTo>
                  <a:lnTo>
                    <a:pt x="214" y="249"/>
                  </a:lnTo>
                  <a:lnTo>
                    <a:pt x="220" y="246"/>
                  </a:lnTo>
                  <a:lnTo>
                    <a:pt x="229" y="286"/>
                  </a:lnTo>
                  <a:close/>
                </a:path>
              </a:pathLst>
            </a:custGeom>
            <a:solidFill>
              <a:srgbClr val="888A8D"/>
            </a:solidFill>
            <a:ln w="9525">
              <a:noFill/>
              <a:round/>
              <a:headEnd/>
              <a:tailEnd/>
            </a:ln>
          </p:spPr>
          <p:txBody>
            <a:bodyPr/>
            <a:lstStyle/>
            <a:p>
              <a:endParaRPr lang="de-DE"/>
            </a:p>
          </p:txBody>
        </p:sp>
        <p:sp>
          <p:nvSpPr>
            <p:cNvPr id="38" name="Freeform 40">
              <a:extLst>
                <a:ext uri="{FF2B5EF4-FFF2-40B4-BE49-F238E27FC236}">
                  <a16:creationId xmlns:a16="http://schemas.microsoft.com/office/drawing/2014/main" id="{07D403BF-4799-ABD7-0FAB-D1AE6BD6AA7A}"/>
                </a:ext>
              </a:extLst>
            </p:cNvPr>
            <p:cNvSpPr>
              <a:spLocks/>
            </p:cNvSpPr>
            <p:nvPr/>
          </p:nvSpPr>
          <p:spPr bwMode="auto">
            <a:xfrm>
              <a:off x="5524" y="1055"/>
              <a:ext cx="249" cy="424"/>
            </a:xfrm>
            <a:custGeom>
              <a:avLst/>
              <a:gdLst>
                <a:gd name="T0" fmla="*/ 53 w 249"/>
                <a:gd name="T1" fmla="*/ 0 h 424"/>
                <a:gd name="T2" fmla="*/ 54 w 249"/>
                <a:gd name="T3" fmla="*/ 180 h 424"/>
                <a:gd name="T4" fmla="*/ 62 w 249"/>
                <a:gd name="T5" fmla="*/ 169 h 424"/>
                <a:gd name="T6" fmla="*/ 70 w 249"/>
                <a:gd name="T7" fmla="*/ 159 h 424"/>
                <a:gd name="T8" fmla="*/ 81 w 249"/>
                <a:gd name="T9" fmla="*/ 150 h 424"/>
                <a:gd name="T10" fmla="*/ 92 w 249"/>
                <a:gd name="T11" fmla="*/ 143 h 424"/>
                <a:gd name="T12" fmla="*/ 104 w 249"/>
                <a:gd name="T13" fmla="*/ 137 h 424"/>
                <a:gd name="T14" fmla="*/ 118 w 249"/>
                <a:gd name="T15" fmla="*/ 132 h 424"/>
                <a:gd name="T16" fmla="*/ 132 w 249"/>
                <a:gd name="T17" fmla="*/ 129 h 424"/>
                <a:gd name="T18" fmla="*/ 147 w 249"/>
                <a:gd name="T19" fmla="*/ 128 h 424"/>
                <a:gd name="T20" fmla="*/ 154 w 249"/>
                <a:gd name="T21" fmla="*/ 128 h 424"/>
                <a:gd name="T22" fmla="*/ 162 w 249"/>
                <a:gd name="T23" fmla="*/ 129 h 424"/>
                <a:gd name="T24" fmla="*/ 171 w 249"/>
                <a:gd name="T25" fmla="*/ 131 h 424"/>
                <a:gd name="T26" fmla="*/ 179 w 249"/>
                <a:gd name="T27" fmla="*/ 133 h 424"/>
                <a:gd name="T28" fmla="*/ 188 w 249"/>
                <a:gd name="T29" fmla="*/ 137 h 424"/>
                <a:gd name="T30" fmla="*/ 196 w 249"/>
                <a:gd name="T31" fmla="*/ 141 h 424"/>
                <a:gd name="T32" fmla="*/ 204 w 249"/>
                <a:gd name="T33" fmla="*/ 146 h 424"/>
                <a:gd name="T34" fmla="*/ 212 w 249"/>
                <a:gd name="T35" fmla="*/ 152 h 424"/>
                <a:gd name="T36" fmla="*/ 220 w 249"/>
                <a:gd name="T37" fmla="*/ 160 h 424"/>
                <a:gd name="T38" fmla="*/ 227 w 249"/>
                <a:gd name="T39" fmla="*/ 169 h 424"/>
                <a:gd name="T40" fmla="*/ 233 w 249"/>
                <a:gd name="T41" fmla="*/ 179 h 424"/>
                <a:gd name="T42" fmla="*/ 238 w 249"/>
                <a:gd name="T43" fmla="*/ 190 h 424"/>
                <a:gd name="T44" fmla="*/ 243 w 249"/>
                <a:gd name="T45" fmla="*/ 203 h 424"/>
                <a:gd name="T46" fmla="*/ 246 w 249"/>
                <a:gd name="T47" fmla="*/ 218 h 424"/>
                <a:gd name="T48" fmla="*/ 248 w 249"/>
                <a:gd name="T49" fmla="*/ 234 h 424"/>
                <a:gd name="T50" fmla="*/ 249 w 249"/>
                <a:gd name="T51" fmla="*/ 252 h 424"/>
                <a:gd name="T52" fmla="*/ 195 w 249"/>
                <a:gd name="T53" fmla="*/ 424 h 424"/>
                <a:gd name="T54" fmla="*/ 195 w 249"/>
                <a:gd name="T55" fmla="*/ 249 h 424"/>
                <a:gd name="T56" fmla="*/ 194 w 249"/>
                <a:gd name="T57" fmla="*/ 232 h 424"/>
                <a:gd name="T58" fmla="*/ 191 w 249"/>
                <a:gd name="T59" fmla="*/ 221 h 424"/>
                <a:gd name="T60" fmla="*/ 189 w 249"/>
                <a:gd name="T61" fmla="*/ 213 h 424"/>
                <a:gd name="T62" fmla="*/ 186 w 249"/>
                <a:gd name="T63" fmla="*/ 206 h 424"/>
                <a:gd name="T64" fmla="*/ 183 w 249"/>
                <a:gd name="T65" fmla="*/ 200 h 424"/>
                <a:gd name="T66" fmla="*/ 179 w 249"/>
                <a:gd name="T67" fmla="*/ 194 h 424"/>
                <a:gd name="T68" fmla="*/ 174 w 249"/>
                <a:gd name="T69" fmla="*/ 189 h 424"/>
                <a:gd name="T70" fmla="*/ 169 w 249"/>
                <a:gd name="T71" fmla="*/ 184 h 424"/>
                <a:gd name="T72" fmla="*/ 163 w 249"/>
                <a:gd name="T73" fmla="*/ 180 h 424"/>
                <a:gd name="T74" fmla="*/ 156 w 249"/>
                <a:gd name="T75" fmla="*/ 177 h 424"/>
                <a:gd name="T76" fmla="*/ 149 w 249"/>
                <a:gd name="T77" fmla="*/ 174 h 424"/>
                <a:gd name="T78" fmla="*/ 141 w 249"/>
                <a:gd name="T79" fmla="*/ 173 h 424"/>
                <a:gd name="T80" fmla="*/ 133 w 249"/>
                <a:gd name="T81" fmla="*/ 172 h 424"/>
                <a:gd name="T82" fmla="*/ 122 w 249"/>
                <a:gd name="T83" fmla="*/ 172 h 424"/>
                <a:gd name="T84" fmla="*/ 109 w 249"/>
                <a:gd name="T85" fmla="*/ 174 h 424"/>
                <a:gd name="T86" fmla="*/ 98 w 249"/>
                <a:gd name="T87" fmla="*/ 178 h 424"/>
                <a:gd name="T88" fmla="*/ 88 w 249"/>
                <a:gd name="T89" fmla="*/ 184 h 424"/>
                <a:gd name="T90" fmla="*/ 79 w 249"/>
                <a:gd name="T91" fmla="*/ 191 h 424"/>
                <a:gd name="T92" fmla="*/ 71 w 249"/>
                <a:gd name="T93" fmla="*/ 199 h 424"/>
                <a:gd name="T94" fmla="*/ 64 w 249"/>
                <a:gd name="T95" fmla="*/ 209 h 424"/>
                <a:gd name="T96" fmla="*/ 59 w 249"/>
                <a:gd name="T97" fmla="*/ 219 h 424"/>
                <a:gd name="T98" fmla="*/ 56 w 249"/>
                <a:gd name="T99" fmla="*/ 227 h 424"/>
                <a:gd name="T100" fmla="*/ 54 w 249"/>
                <a:gd name="T101" fmla="*/ 233 h 424"/>
                <a:gd name="T102" fmla="*/ 53 w 249"/>
                <a:gd name="T103" fmla="*/ 242 h 424"/>
                <a:gd name="T104" fmla="*/ 53 w 249"/>
                <a:gd name="T105" fmla="*/ 424 h 424"/>
                <a:gd name="T106" fmla="*/ 0 w 249"/>
                <a:gd name="T107" fmla="*/ 0 h 4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9"/>
                <a:gd name="T163" fmla="*/ 0 h 424"/>
                <a:gd name="T164" fmla="*/ 249 w 249"/>
                <a:gd name="T165" fmla="*/ 424 h 4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9" h="424">
                  <a:moveTo>
                    <a:pt x="0" y="0"/>
                  </a:moveTo>
                  <a:lnTo>
                    <a:pt x="53" y="0"/>
                  </a:lnTo>
                  <a:lnTo>
                    <a:pt x="53" y="180"/>
                  </a:lnTo>
                  <a:lnTo>
                    <a:pt x="54" y="180"/>
                  </a:lnTo>
                  <a:lnTo>
                    <a:pt x="58" y="174"/>
                  </a:lnTo>
                  <a:lnTo>
                    <a:pt x="62" y="169"/>
                  </a:lnTo>
                  <a:lnTo>
                    <a:pt x="66" y="164"/>
                  </a:lnTo>
                  <a:lnTo>
                    <a:pt x="70" y="159"/>
                  </a:lnTo>
                  <a:lnTo>
                    <a:pt x="75" y="154"/>
                  </a:lnTo>
                  <a:lnTo>
                    <a:pt x="81" y="150"/>
                  </a:lnTo>
                  <a:lnTo>
                    <a:pt x="86" y="146"/>
                  </a:lnTo>
                  <a:lnTo>
                    <a:pt x="92" y="143"/>
                  </a:lnTo>
                  <a:lnTo>
                    <a:pt x="98" y="140"/>
                  </a:lnTo>
                  <a:lnTo>
                    <a:pt x="104" y="137"/>
                  </a:lnTo>
                  <a:lnTo>
                    <a:pt x="111" y="134"/>
                  </a:lnTo>
                  <a:lnTo>
                    <a:pt x="118" y="132"/>
                  </a:lnTo>
                  <a:lnTo>
                    <a:pt x="125" y="130"/>
                  </a:lnTo>
                  <a:lnTo>
                    <a:pt x="132" y="129"/>
                  </a:lnTo>
                  <a:lnTo>
                    <a:pt x="139" y="128"/>
                  </a:lnTo>
                  <a:lnTo>
                    <a:pt x="147" y="128"/>
                  </a:lnTo>
                  <a:lnTo>
                    <a:pt x="150" y="128"/>
                  </a:lnTo>
                  <a:lnTo>
                    <a:pt x="154" y="128"/>
                  </a:lnTo>
                  <a:lnTo>
                    <a:pt x="158" y="129"/>
                  </a:lnTo>
                  <a:lnTo>
                    <a:pt x="162" y="129"/>
                  </a:lnTo>
                  <a:lnTo>
                    <a:pt x="167" y="130"/>
                  </a:lnTo>
                  <a:lnTo>
                    <a:pt x="171" y="131"/>
                  </a:lnTo>
                  <a:lnTo>
                    <a:pt x="175" y="132"/>
                  </a:lnTo>
                  <a:lnTo>
                    <a:pt x="179" y="133"/>
                  </a:lnTo>
                  <a:lnTo>
                    <a:pt x="183" y="135"/>
                  </a:lnTo>
                  <a:lnTo>
                    <a:pt x="188" y="137"/>
                  </a:lnTo>
                  <a:lnTo>
                    <a:pt x="192" y="139"/>
                  </a:lnTo>
                  <a:lnTo>
                    <a:pt x="196" y="141"/>
                  </a:lnTo>
                  <a:lnTo>
                    <a:pt x="200" y="143"/>
                  </a:lnTo>
                  <a:lnTo>
                    <a:pt x="204" y="146"/>
                  </a:lnTo>
                  <a:lnTo>
                    <a:pt x="208" y="149"/>
                  </a:lnTo>
                  <a:lnTo>
                    <a:pt x="212" y="152"/>
                  </a:lnTo>
                  <a:lnTo>
                    <a:pt x="216" y="156"/>
                  </a:lnTo>
                  <a:lnTo>
                    <a:pt x="220" y="160"/>
                  </a:lnTo>
                  <a:lnTo>
                    <a:pt x="223" y="164"/>
                  </a:lnTo>
                  <a:lnTo>
                    <a:pt x="227" y="169"/>
                  </a:lnTo>
                  <a:lnTo>
                    <a:pt x="230" y="174"/>
                  </a:lnTo>
                  <a:lnTo>
                    <a:pt x="233" y="179"/>
                  </a:lnTo>
                  <a:lnTo>
                    <a:pt x="236" y="184"/>
                  </a:lnTo>
                  <a:lnTo>
                    <a:pt x="238" y="190"/>
                  </a:lnTo>
                  <a:lnTo>
                    <a:pt x="241" y="197"/>
                  </a:lnTo>
                  <a:lnTo>
                    <a:pt x="243" y="203"/>
                  </a:lnTo>
                  <a:lnTo>
                    <a:pt x="244" y="210"/>
                  </a:lnTo>
                  <a:lnTo>
                    <a:pt x="246" y="218"/>
                  </a:lnTo>
                  <a:lnTo>
                    <a:pt x="247" y="226"/>
                  </a:lnTo>
                  <a:lnTo>
                    <a:pt x="248" y="234"/>
                  </a:lnTo>
                  <a:lnTo>
                    <a:pt x="248" y="243"/>
                  </a:lnTo>
                  <a:lnTo>
                    <a:pt x="249" y="252"/>
                  </a:lnTo>
                  <a:lnTo>
                    <a:pt x="249" y="424"/>
                  </a:lnTo>
                  <a:lnTo>
                    <a:pt x="195" y="424"/>
                  </a:lnTo>
                  <a:lnTo>
                    <a:pt x="195" y="258"/>
                  </a:lnTo>
                  <a:lnTo>
                    <a:pt x="195" y="249"/>
                  </a:lnTo>
                  <a:lnTo>
                    <a:pt x="195" y="240"/>
                  </a:lnTo>
                  <a:lnTo>
                    <a:pt x="194" y="232"/>
                  </a:lnTo>
                  <a:lnTo>
                    <a:pt x="192" y="224"/>
                  </a:lnTo>
                  <a:lnTo>
                    <a:pt x="191" y="221"/>
                  </a:lnTo>
                  <a:lnTo>
                    <a:pt x="190" y="217"/>
                  </a:lnTo>
                  <a:lnTo>
                    <a:pt x="189" y="213"/>
                  </a:lnTo>
                  <a:lnTo>
                    <a:pt x="187" y="210"/>
                  </a:lnTo>
                  <a:lnTo>
                    <a:pt x="186" y="206"/>
                  </a:lnTo>
                  <a:lnTo>
                    <a:pt x="184" y="203"/>
                  </a:lnTo>
                  <a:lnTo>
                    <a:pt x="183" y="200"/>
                  </a:lnTo>
                  <a:lnTo>
                    <a:pt x="181" y="197"/>
                  </a:lnTo>
                  <a:lnTo>
                    <a:pt x="179" y="194"/>
                  </a:lnTo>
                  <a:lnTo>
                    <a:pt x="176" y="191"/>
                  </a:lnTo>
                  <a:lnTo>
                    <a:pt x="174" y="189"/>
                  </a:lnTo>
                  <a:lnTo>
                    <a:pt x="171" y="186"/>
                  </a:lnTo>
                  <a:lnTo>
                    <a:pt x="169" y="184"/>
                  </a:lnTo>
                  <a:lnTo>
                    <a:pt x="166" y="182"/>
                  </a:lnTo>
                  <a:lnTo>
                    <a:pt x="163" y="180"/>
                  </a:lnTo>
                  <a:lnTo>
                    <a:pt x="160" y="178"/>
                  </a:lnTo>
                  <a:lnTo>
                    <a:pt x="156" y="177"/>
                  </a:lnTo>
                  <a:lnTo>
                    <a:pt x="153" y="176"/>
                  </a:lnTo>
                  <a:lnTo>
                    <a:pt x="149" y="174"/>
                  </a:lnTo>
                  <a:lnTo>
                    <a:pt x="145" y="173"/>
                  </a:lnTo>
                  <a:lnTo>
                    <a:pt x="141" y="173"/>
                  </a:lnTo>
                  <a:lnTo>
                    <a:pt x="137" y="172"/>
                  </a:lnTo>
                  <a:lnTo>
                    <a:pt x="133" y="172"/>
                  </a:lnTo>
                  <a:lnTo>
                    <a:pt x="128" y="172"/>
                  </a:lnTo>
                  <a:lnTo>
                    <a:pt x="122" y="172"/>
                  </a:lnTo>
                  <a:lnTo>
                    <a:pt x="115" y="173"/>
                  </a:lnTo>
                  <a:lnTo>
                    <a:pt x="109" y="174"/>
                  </a:lnTo>
                  <a:lnTo>
                    <a:pt x="104" y="176"/>
                  </a:lnTo>
                  <a:lnTo>
                    <a:pt x="98" y="178"/>
                  </a:lnTo>
                  <a:lnTo>
                    <a:pt x="93" y="181"/>
                  </a:lnTo>
                  <a:lnTo>
                    <a:pt x="88" y="184"/>
                  </a:lnTo>
                  <a:lnTo>
                    <a:pt x="83" y="187"/>
                  </a:lnTo>
                  <a:lnTo>
                    <a:pt x="79" y="191"/>
                  </a:lnTo>
                  <a:lnTo>
                    <a:pt x="75" y="195"/>
                  </a:lnTo>
                  <a:lnTo>
                    <a:pt x="71" y="199"/>
                  </a:lnTo>
                  <a:lnTo>
                    <a:pt x="67" y="204"/>
                  </a:lnTo>
                  <a:lnTo>
                    <a:pt x="64" y="209"/>
                  </a:lnTo>
                  <a:lnTo>
                    <a:pt x="61" y="214"/>
                  </a:lnTo>
                  <a:lnTo>
                    <a:pt x="59" y="219"/>
                  </a:lnTo>
                  <a:lnTo>
                    <a:pt x="57" y="224"/>
                  </a:lnTo>
                  <a:lnTo>
                    <a:pt x="56" y="227"/>
                  </a:lnTo>
                  <a:lnTo>
                    <a:pt x="55" y="230"/>
                  </a:lnTo>
                  <a:lnTo>
                    <a:pt x="54" y="233"/>
                  </a:lnTo>
                  <a:lnTo>
                    <a:pt x="54" y="236"/>
                  </a:lnTo>
                  <a:lnTo>
                    <a:pt x="53" y="242"/>
                  </a:lnTo>
                  <a:lnTo>
                    <a:pt x="53" y="249"/>
                  </a:lnTo>
                  <a:lnTo>
                    <a:pt x="53" y="424"/>
                  </a:lnTo>
                  <a:lnTo>
                    <a:pt x="0" y="424"/>
                  </a:lnTo>
                  <a:lnTo>
                    <a:pt x="0" y="0"/>
                  </a:lnTo>
                  <a:close/>
                </a:path>
              </a:pathLst>
            </a:custGeom>
            <a:solidFill>
              <a:srgbClr val="888A8D"/>
            </a:solidFill>
            <a:ln w="9525">
              <a:noFill/>
              <a:round/>
              <a:headEnd/>
              <a:tailEnd/>
            </a:ln>
          </p:spPr>
          <p:txBody>
            <a:bodyPr/>
            <a:lstStyle/>
            <a:p>
              <a:endParaRPr lang="de-DE"/>
            </a:p>
          </p:txBody>
        </p:sp>
        <p:sp>
          <p:nvSpPr>
            <p:cNvPr id="39" name="Freeform 41">
              <a:extLst>
                <a:ext uri="{FF2B5EF4-FFF2-40B4-BE49-F238E27FC236}">
                  <a16:creationId xmlns:a16="http://schemas.microsoft.com/office/drawing/2014/main" id="{30AF6E88-F2F6-C64D-99C4-381E48A0EF8B}"/>
                </a:ext>
              </a:extLst>
            </p:cNvPr>
            <p:cNvSpPr>
              <a:spLocks/>
            </p:cNvSpPr>
            <p:nvPr/>
          </p:nvSpPr>
          <p:spPr bwMode="auto">
            <a:xfrm>
              <a:off x="5857" y="1190"/>
              <a:ext cx="249" cy="295"/>
            </a:xfrm>
            <a:custGeom>
              <a:avLst/>
              <a:gdLst>
                <a:gd name="T0" fmla="*/ 246 w 249"/>
                <a:gd name="T1" fmla="*/ 221 h 295"/>
                <a:gd name="T2" fmla="*/ 247 w 249"/>
                <a:gd name="T3" fmla="*/ 242 h 295"/>
                <a:gd name="T4" fmla="*/ 247 w 249"/>
                <a:gd name="T5" fmla="*/ 262 h 295"/>
                <a:gd name="T6" fmla="*/ 248 w 249"/>
                <a:gd name="T7" fmla="*/ 280 h 295"/>
                <a:gd name="T8" fmla="*/ 202 w 249"/>
                <a:gd name="T9" fmla="*/ 289 h 295"/>
                <a:gd name="T10" fmla="*/ 197 w 249"/>
                <a:gd name="T11" fmla="*/ 242 h 295"/>
                <a:gd name="T12" fmla="*/ 192 w 249"/>
                <a:gd name="T13" fmla="*/ 251 h 295"/>
                <a:gd name="T14" fmla="*/ 184 w 249"/>
                <a:gd name="T15" fmla="*/ 260 h 295"/>
                <a:gd name="T16" fmla="*/ 175 w 249"/>
                <a:gd name="T17" fmla="*/ 269 h 295"/>
                <a:gd name="T18" fmla="*/ 164 w 249"/>
                <a:gd name="T19" fmla="*/ 277 h 295"/>
                <a:gd name="T20" fmla="*/ 151 w 249"/>
                <a:gd name="T21" fmla="*/ 285 h 295"/>
                <a:gd name="T22" fmla="*/ 144 w 249"/>
                <a:gd name="T23" fmla="*/ 288 h 295"/>
                <a:gd name="T24" fmla="*/ 136 w 249"/>
                <a:gd name="T25" fmla="*/ 290 h 295"/>
                <a:gd name="T26" fmla="*/ 128 w 249"/>
                <a:gd name="T27" fmla="*/ 293 h 295"/>
                <a:gd name="T28" fmla="*/ 119 w 249"/>
                <a:gd name="T29" fmla="*/ 294 h 295"/>
                <a:gd name="T30" fmla="*/ 110 w 249"/>
                <a:gd name="T31" fmla="*/ 295 h 295"/>
                <a:gd name="T32" fmla="*/ 101 w 249"/>
                <a:gd name="T33" fmla="*/ 295 h 295"/>
                <a:gd name="T34" fmla="*/ 92 w 249"/>
                <a:gd name="T35" fmla="*/ 295 h 295"/>
                <a:gd name="T36" fmla="*/ 83 w 249"/>
                <a:gd name="T37" fmla="*/ 294 h 295"/>
                <a:gd name="T38" fmla="*/ 74 w 249"/>
                <a:gd name="T39" fmla="*/ 292 h 295"/>
                <a:gd name="T40" fmla="*/ 66 w 249"/>
                <a:gd name="T41" fmla="*/ 290 h 295"/>
                <a:gd name="T42" fmla="*/ 57 w 249"/>
                <a:gd name="T43" fmla="*/ 286 h 295"/>
                <a:gd name="T44" fmla="*/ 49 w 249"/>
                <a:gd name="T45" fmla="*/ 282 h 295"/>
                <a:gd name="T46" fmla="*/ 41 w 249"/>
                <a:gd name="T47" fmla="*/ 276 h 295"/>
                <a:gd name="T48" fmla="*/ 33 w 249"/>
                <a:gd name="T49" fmla="*/ 270 h 295"/>
                <a:gd name="T50" fmla="*/ 26 w 249"/>
                <a:gd name="T51" fmla="*/ 262 h 295"/>
                <a:gd name="T52" fmla="*/ 20 w 249"/>
                <a:gd name="T53" fmla="*/ 253 h 295"/>
                <a:gd name="T54" fmla="*/ 14 w 249"/>
                <a:gd name="T55" fmla="*/ 243 h 295"/>
                <a:gd name="T56" fmla="*/ 9 w 249"/>
                <a:gd name="T57" fmla="*/ 231 h 295"/>
                <a:gd name="T58" fmla="*/ 5 w 249"/>
                <a:gd name="T59" fmla="*/ 218 h 295"/>
                <a:gd name="T60" fmla="*/ 2 w 249"/>
                <a:gd name="T61" fmla="*/ 203 h 295"/>
                <a:gd name="T62" fmla="*/ 1 w 249"/>
                <a:gd name="T63" fmla="*/ 187 h 295"/>
                <a:gd name="T64" fmla="*/ 0 w 249"/>
                <a:gd name="T65" fmla="*/ 169 h 295"/>
                <a:gd name="T66" fmla="*/ 53 w 249"/>
                <a:gd name="T67" fmla="*/ 0 h 295"/>
                <a:gd name="T68" fmla="*/ 53 w 249"/>
                <a:gd name="T69" fmla="*/ 169 h 295"/>
                <a:gd name="T70" fmla="*/ 55 w 249"/>
                <a:gd name="T71" fmla="*/ 188 h 295"/>
                <a:gd name="T72" fmla="*/ 58 w 249"/>
                <a:gd name="T73" fmla="*/ 201 h 295"/>
                <a:gd name="T74" fmla="*/ 60 w 249"/>
                <a:gd name="T75" fmla="*/ 209 h 295"/>
                <a:gd name="T76" fmla="*/ 63 w 249"/>
                <a:gd name="T77" fmla="*/ 216 h 295"/>
                <a:gd name="T78" fmla="*/ 66 w 249"/>
                <a:gd name="T79" fmla="*/ 223 h 295"/>
                <a:gd name="T80" fmla="*/ 70 w 249"/>
                <a:gd name="T81" fmla="*/ 229 h 295"/>
                <a:gd name="T82" fmla="*/ 74 w 249"/>
                <a:gd name="T83" fmla="*/ 235 h 295"/>
                <a:gd name="T84" fmla="*/ 79 w 249"/>
                <a:gd name="T85" fmla="*/ 239 h 295"/>
                <a:gd name="T86" fmla="*/ 85 w 249"/>
                <a:gd name="T87" fmla="*/ 243 h 295"/>
                <a:gd name="T88" fmla="*/ 91 w 249"/>
                <a:gd name="T89" fmla="*/ 247 h 295"/>
                <a:gd name="T90" fmla="*/ 98 w 249"/>
                <a:gd name="T91" fmla="*/ 249 h 295"/>
                <a:gd name="T92" fmla="*/ 106 w 249"/>
                <a:gd name="T93" fmla="*/ 251 h 295"/>
                <a:gd name="T94" fmla="*/ 114 w 249"/>
                <a:gd name="T95" fmla="*/ 252 h 295"/>
                <a:gd name="T96" fmla="*/ 125 w 249"/>
                <a:gd name="T97" fmla="*/ 252 h 295"/>
                <a:gd name="T98" fmla="*/ 137 w 249"/>
                <a:gd name="T99" fmla="*/ 249 h 295"/>
                <a:gd name="T100" fmla="*/ 148 w 249"/>
                <a:gd name="T101" fmla="*/ 245 h 295"/>
                <a:gd name="T102" fmla="*/ 158 w 249"/>
                <a:gd name="T103" fmla="*/ 240 h 295"/>
                <a:gd name="T104" fmla="*/ 167 w 249"/>
                <a:gd name="T105" fmla="*/ 233 h 295"/>
                <a:gd name="T106" fmla="*/ 175 w 249"/>
                <a:gd name="T107" fmla="*/ 225 h 295"/>
                <a:gd name="T108" fmla="*/ 181 w 249"/>
                <a:gd name="T109" fmla="*/ 217 h 295"/>
                <a:gd name="T110" fmla="*/ 186 w 249"/>
                <a:gd name="T111" fmla="*/ 208 h 295"/>
                <a:gd name="T112" fmla="*/ 189 w 249"/>
                <a:gd name="T113" fmla="*/ 201 h 295"/>
                <a:gd name="T114" fmla="*/ 191 w 249"/>
                <a:gd name="T115" fmla="*/ 194 h 295"/>
                <a:gd name="T116" fmla="*/ 192 w 249"/>
                <a:gd name="T117" fmla="*/ 188 h 295"/>
                <a:gd name="T118" fmla="*/ 193 w 249"/>
                <a:gd name="T119" fmla="*/ 180 h 295"/>
                <a:gd name="T120" fmla="*/ 193 w 249"/>
                <a:gd name="T121" fmla="*/ 0 h 295"/>
                <a:gd name="T122" fmla="*/ 246 w 249"/>
                <a:gd name="T123" fmla="*/ 210 h 2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9"/>
                <a:gd name="T187" fmla="*/ 0 h 295"/>
                <a:gd name="T188" fmla="*/ 249 w 249"/>
                <a:gd name="T189" fmla="*/ 295 h 2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9" h="295">
                  <a:moveTo>
                    <a:pt x="246" y="210"/>
                  </a:moveTo>
                  <a:lnTo>
                    <a:pt x="246" y="221"/>
                  </a:lnTo>
                  <a:lnTo>
                    <a:pt x="246" y="232"/>
                  </a:lnTo>
                  <a:lnTo>
                    <a:pt x="247" y="242"/>
                  </a:lnTo>
                  <a:lnTo>
                    <a:pt x="247" y="252"/>
                  </a:lnTo>
                  <a:lnTo>
                    <a:pt x="247" y="262"/>
                  </a:lnTo>
                  <a:lnTo>
                    <a:pt x="247" y="271"/>
                  </a:lnTo>
                  <a:lnTo>
                    <a:pt x="248" y="280"/>
                  </a:lnTo>
                  <a:lnTo>
                    <a:pt x="249" y="289"/>
                  </a:lnTo>
                  <a:lnTo>
                    <a:pt x="202" y="289"/>
                  </a:lnTo>
                  <a:lnTo>
                    <a:pt x="198" y="242"/>
                  </a:lnTo>
                  <a:lnTo>
                    <a:pt x="197" y="242"/>
                  </a:lnTo>
                  <a:lnTo>
                    <a:pt x="195" y="246"/>
                  </a:lnTo>
                  <a:lnTo>
                    <a:pt x="192" y="251"/>
                  </a:lnTo>
                  <a:lnTo>
                    <a:pt x="188" y="255"/>
                  </a:lnTo>
                  <a:lnTo>
                    <a:pt x="184" y="260"/>
                  </a:lnTo>
                  <a:lnTo>
                    <a:pt x="180" y="265"/>
                  </a:lnTo>
                  <a:lnTo>
                    <a:pt x="175" y="269"/>
                  </a:lnTo>
                  <a:lnTo>
                    <a:pt x="169" y="273"/>
                  </a:lnTo>
                  <a:lnTo>
                    <a:pt x="164" y="277"/>
                  </a:lnTo>
                  <a:lnTo>
                    <a:pt x="157" y="281"/>
                  </a:lnTo>
                  <a:lnTo>
                    <a:pt x="151" y="285"/>
                  </a:lnTo>
                  <a:lnTo>
                    <a:pt x="147" y="286"/>
                  </a:lnTo>
                  <a:lnTo>
                    <a:pt x="144" y="288"/>
                  </a:lnTo>
                  <a:lnTo>
                    <a:pt x="140" y="289"/>
                  </a:lnTo>
                  <a:lnTo>
                    <a:pt x="136" y="290"/>
                  </a:lnTo>
                  <a:lnTo>
                    <a:pt x="132" y="291"/>
                  </a:lnTo>
                  <a:lnTo>
                    <a:pt x="128" y="293"/>
                  </a:lnTo>
                  <a:lnTo>
                    <a:pt x="124" y="293"/>
                  </a:lnTo>
                  <a:lnTo>
                    <a:pt x="119" y="294"/>
                  </a:lnTo>
                  <a:lnTo>
                    <a:pt x="115" y="295"/>
                  </a:lnTo>
                  <a:lnTo>
                    <a:pt x="110" y="295"/>
                  </a:lnTo>
                  <a:lnTo>
                    <a:pt x="106" y="295"/>
                  </a:lnTo>
                  <a:lnTo>
                    <a:pt x="101" y="295"/>
                  </a:lnTo>
                  <a:lnTo>
                    <a:pt x="96" y="295"/>
                  </a:lnTo>
                  <a:lnTo>
                    <a:pt x="92" y="295"/>
                  </a:lnTo>
                  <a:lnTo>
                    <a:pt x="88" y="295"/>
                  </a:lnTo>
                  <a:lnTo>
                    <a:pt x="83" y="294"/>
                  </a:lnTo>
                  <a:lnTo>
                    <a:pt x="79" y="293"/>
                  </a:lnTo>
                  <a:lnTo>
                    <a:pt x="74" y="292"/>
                  </a:lnTo>
                  <a:lnTo>
                    <a:pt x="70" y="291"/>
                  </a:lnTo>
                  <a:lnTo>
                    <a:pt x="66" y="290"/>
                  </a:lnTo>
                  <a:lnTo>
                    <a:pt x="61" y="288"/>
                  </a:lnTo>
                  <a:lnTo>
                    <a:pt x="57" y="286"/>
                  </a:lnTo>
                  <a:lnTo>
                    <a:pt x="53" y="284"/>
                  </a:lnTo>
                  <a:lnTo>
                    <a:pt x="49" y="282"/>
                  </a:lnTo>
                  <a:lnTo>
                    <a:pt x="45" y="279"/>
                  </a:lnTo>
                  <a:lnTo>
                    <a:pt x="41" y="276"/>
                  </a:lnTo>
                  <a:lnTo>
                    <a:pt x="37" y="273"/>
                  </a:lnTo>
                  <a:lnTo>
                    <a:pt x="33" y="270"/>
                  </a:lnTo>
                  <a:lnTo>
                    <a:pt x="30" y="266"/>
                  </a:lnTo>
                  <a:lnTo>
                    <a:pt x="26" y="262"/>
                  </a:lnTo>
                  <a:lnTo>
                    <a:pt x="23" y="258"/>
                  </a:lnTo>
                  <a:lnTo>
                    <a:pt x="20" y="253"/>
                  </a:lnTo>
                  <a:lnTo>
                    <a:pt x="17" y="248"/>
                  </a:lnTo>
                  <a:lnTo>
                    <a:pt x="14" y="243"/>
                  </a:lnTo>
                  <a:lnTo>
                    <a:pt x="12" y="237"/>
                  </a:lnTo>
                  <a:lnTo>
                    <a:pt x="9" y="231"/>
                  </a:lnTo>
                  <a:lnTo>
                    <a:pt x="7" y="225"/>
                  </a:lnTo>
                  <a:lnTo>
                    <a:pt x="5" y="218"/>
                  </a:lnTo>
                  <a:lnTo>
                    <a:pt x="4" y="211"/>
                  </a:lnTo>
                  <a:lnTo>
                    <a:pt x="2" y="203"/>
                  </a:lnTo>
                  <a:lnTo>
                    <a:pt x="2" y="195"/>
                  </a:lnTo>
                  <a:lnTo>
                    <a:pt x="1" y="187"/>
                  </a:lnTo>
                  <a:lnTo>
                    <a:pt x="0" y="178"/>
                  </a:lnTo>
                  <a:lnTo>
                    <a:pt x="0" y="169"/>
                  </a:lnTo>
                  <a:lnTo>
                    <a:pt x="0" y="0"/>
                  </a:lnTo>
                  <a:lnTo>
                    <a:pt x="53" y="0"/>
                  </a:lnTo>
                  <a:lnTo>
                    <a:pt x="53" y="159"/>
                  </a:lnTo>
                  <a:lnTo>
                    <a:pt x="53" y="169"/>
                  </a:lnTo>
                  <a:lnTo>
                    <a:pt x="54" y="179"/>
                  </a:lnTo>
                  <a:lnTo>
                    <a:pt x="55" y="188"/>
                  </a:lnTo>
                  <a:lnTo>
                    <a:pt x="57" y="197"/>
                  </a:lnTo>
                  <a:lnTo>
                    <a:pt x="58" y="201"/>
                  </a:lnTo>
                  <a:lnTo>
                    <a:pt x="59" y="205"/>
                  </a:lnTo>
                  <a:lnTo>
                    <a:pt x="60" y="209"/>
                  </a:lnTo>
                  <a:lnTo>
                    <a:pt x="61" y="213"/>
                  </a:lnTo>
                  <a:lnTo>
                    <a:pt x="63" y="216"/>
                  </a:lnTo>
                  <a:lnTo>
                    <a:pt x="64" y="220"/>
                  </a:lnTo>
                  <a:lnTo>
                    <a:pt x="66" y="223"/>
                  </a:lnTo>
                  <a:lnTo>
                    <a:pt x="68" y="226"/>
                  </a:lnTo>
                  <a:lnTo>
                    <a:pt x="70" y="229"/>
                  </a:lnTo>
                  <a:lnTo>
                    <a:pt x="72" y="232"/>
                  </a:lnTo>
                  <a:lnTo>
                    <a:pt x="74" y="235"/>
                  </a:lnTo>
                  <a:lnTo>
                    <a:pt x="77" y="237"/>
                  </a:lnTo>
                  <a:lnTo>
                    <a:pt x="79" y="239"/>
                  </a:lnTo>
                  <a:lnTo>
                    <a:pt x="82" y="241"/>
                  </a:lnTo>
                  <a:lnTo>
                    <a:pt x="85" y="243"/>
                  </a:lnTo>
                  <a:lnTo>
                    <a:pt x="88" y="245"/>
                  </a:lnTo>
                  <a:lnTo>
                    <a:pt x="91" y="247"/>
                  </a:lnTo>
                  <a:lnTo>
                    <a:pt x="94" y="248"/>
                  </a:lnTo>
                  <a:lnTo>
                    <a:pt x="98" y="249"/>
                  </a:lnTo>
                  <a:lnTo>
                    <a:pt x="102" y="250"/>
                  </a:lnTo>
                  <a:lnTo>
                    <a:pt x="106" y="251"/>
                  </a:lnTo>
                  <a:lnTo>
                    <a:pt x="110" y="251"/>
                  </a:lnTo>
                  <a:lnTo>
                    <a:pt x="114" y="252"/>
                  </a:lnTo>
                  <a:lnTo>
                    <a:pt x="118" y="252"/>
                  </a:lnTo>
                  <a:lnTo>
                    <a:pt x="125" y="252"/>
                  </a:lnTo>
                  <a:lnTo>
                    <a:pt x="131" y="251"/>
                  </a:lnTo>
                  <a:lnTo>
                    <a:pt x="137" y="249"/>
                  </a:lnTo>
                  <a:lnTo>
                    <a:pt x="143" y="248"/>
                  </a:lnTo>
                  <a:lnTo>
                    <a:pt x="148" y="245"/>
                  </a:lnTo>
                  <a:lnTo>
                    <a:pt x="154" y="243"/>
                  </a:lnTo>
                  <a:lnTo>
                    <a:pt x="158" y="240"/>
                  </a:lnTo>
                  <a:lnTo>
                    <a:pt x="163" y="237"/>
                  </a:lnTo>
                  <a:lnTo>
                    <a:pt x="167" y="233"/>
                  </a:lnTo>
                  <a:lnTo>
                    <a:pt x="171" y="229"/>
                  </a:lnTo>
                  <a:lnTo>
                    <a:pt x="175" y="225"/>
                  </a:lnTo>
                  <a:lnTo>
                    <a:pt x="178" y="221"/>
                  </a:lnTo>
                  <a:lnTo>
                    <a:pt x="181" y="217"/>
                  </a:lnTo>
                  <a:lnTo>
                    <a:pt x="184" y="212"/>
                  </a:lnTo>
                  <a:lnTo>
                    <a:pt x="186" y="208"/>
                  </a:lnTo>
                  <a:lnTo>
                    <a:pt x="188" y="203"/>
                  </a:lnTo>
                  <a:lnTo>
                    <a:pt x="189" y="201"/>
                  </a:lnTo>
                  <a:lnTo>
                    <a:pt x="190" y="198"/>
                  </a:lnTo>
                  <a:lnTo>
                    <a:pt x="191" y="194"/>
                  </a:lnTo>
                  <a:lnTo>
                    <a:pt x="192" y="191"/>
                  </a:lnTo>
                  <a:lnTo>
                    <a:pt x="192" y="188"/>
                  </a:lnTo>
                  <a:lnTo>
                    <a:pt x="193" y="184"/>
                  </a:lnTo>
                  <a:lnTo>
                    <a:pt x="193" y="180"/>
                  </a:lnTo>
                  <a:lnTo>
                    <a:pt x="193" y="177"/>
                  </a:lnTo>
                  <a:lnTo>
                    <a:pt x="193" y="0"/>
                  </a:lnTo>
                  <a:lnTo>
                    <a:pt x="246" y="0"/>
                  </a:lnTo>
                  <a:lnTo>
                    <a:pt x="246" y="210"/>
                  </a:lnTo>
                  <a:close/>
                </a:path>
              </a:pathLst>
            </a:custGeom>
            <a:solidFill>
              <a:srgbClr val="888A8D"/>
            </a:solidFill>
            <a:ln w="9525">
              <a:noFill/>
              <a:round/>
              <a:headEnd/>
              <a:tailEnd/>
            </a:ln>
          </p:spPr>
          <p:txBody>
            <a:bodyPr/>
            <a:lstStyle/>
            <a:p>
              <a:endParaRPr lang="de-DE"/>
            </a:p>
          </p:txBody>
        </p:sp>
        <p:sp>
          <p:nvSpPr>
            <p:cNvPr id="40" name="Rectangle 42">
              <a:extLst>
                <a:ext uri="{FF2B5EF4-FFF2-40B4-BE49-F238E27FC236}">
                  <a16:creationId xmlns:a16="http://schemas.microsoft.com/office/drawing/2014/main" id="{E095452F-6446-3916-EB64-0893B60E6E6D}"/>
                </a:ext>
              </a:extLst>
            </p:cNvPr>
            <p:cNvSpPr>
              <a:spLocks noChangeArrowheads="1"/>
            </p:cNvSpPr>
            <p:nvPr/>
          </p:nvSpPr>
          <p:spPr bwMode="auto">
            <a:xfrm>
              <a:off x="6191" y="1055"/>
              <a:ext cx="53" cy="424"/>
            </a:xfrm>
            <a:prstGeom prst="rect">
              <a:avLst/>
            </a:prstGeom>
            <a:solidFill>
              <a:srgbClr val="888A8D"/>
            </a:solidFill>
            <a:ln w="9525">
              <a:noFill/>
              <a:miter lim="800000"/>
              <a:headEnd/>
              <a:tailEnd/>
            </a:ln>
          </p:spPr>
          <p:txBody>
            <a:bodyPr/>
            <a:lstStyle/>
            <a:p>
              <a:endParaRPr lang="de-DE">
                <a:latin typeface="Calibri" pitchFamily="34" charset="0"/>
              </a:endParaRPr>
            </a:p>
          </p:txBody>
        </p:sp>
        <p:sp>
          <p:nvSpPr>
            <p:cNvPr id="41" name="Freeform 43">
              <a:extLst>
                <a:ext uri="{FF2B5EF4-FFF2-40B4-BE49-F238E27FC236}">
                  <a16:creationId xmlns:a16="http://schemas.microsoft.com/office/drawing/2014/main" id="{910D3472-7328-E52F-65E7-FEAC7474E371}"/>
                </a:ext>
              </a:extLst>
            </p:cNvPr>
            <p:cNvSpPr>
              <a:spLocks noEditPoints="1"/>
            </p:cNvSpPr>
            <p:nvPr/>
          </p:nvSpPr>
          <p:spPr bwMode="auto">
            <a:xfrm>
              <a:off x="6311" y="1183"/>
              <a:ext cx="258" cy="302"/>
            </a:xfrm>
            <a:custGeom>
              <a:avLst/>
              <a:gdLst>
                <a:gd name="T0" fmla="*/ 205 w 258"/>
                <a:gd name="T1" fmla="*/ 103 h 302"/>
                <a:gd name="T2" fmla="*/ 198 w 258"/>
                <a:gd name="T3" fmla="*/ 78 h 302"/>
                <a:gd name="T4" fmla="*/ 190 w 258"/>
                <a:gd name="T5" fmla="*/ 64 h 302"/>
                <a:gd name="T6" fmla="*/ 180 w 258"/>
                <a:gd name="T7" fmla="*/ 53 h 302"/>
                <a:gd name="T8" fmla="*/ 166 w 258"/>
                <a:gd name="T9" fmla="*/ 44 h 302"/>
                <a:gd name="T10" fmla="*/ 149 w 258"/>
                <a:gd name="T11" fmla="*/ 39 h 302"/>
                <a:gd name="T12" fmla="*/ 129 w 258"/>
                <a:gd name="T13" fmla="*/ 37 h 302"/>
                <a:gd name="T14" fmla="*/ 111 w 258"/>
                <a:gd name="T15" fmla="*/ 41 h 302"/>
                <a:gd name="T16" fmla="*/ 95 w 258"/>
                <a:gd name="T17" fmla="*/ 47 h 302"/>
                <a:gd name="T18" fmla="*/ 82 w 258"/>
                <a:gd name="T19" fmla="*/ 57 h 302"/>
                <a:gd name="T20" fmla="*/ 72 w 258"/>
                <a:gd name="T21" fmla="*/ 69 h 302"/>
                <a:gd name="T22" fmla="*/ 62 w 258"/>
                <a:gd name="T23" fmla="*/ 87 h 302"/>
                <a:gd name="T24" fmla="*/ 53 w 258"/>
                <a:gd name="T25" fmla="*/ 116 h 302"/>
                <a:gd name="T26" fmla="*/ 52 w 258"/>
                <a:gd name="T27" fmla="*/ 167 h 302"/>
                <a:gd name="T28" fmla="*/ 55 w 258"/>
                <a:gd name="T29" fmla="*/ 191 h 302"/>
                <a:gd name="T30" fmla="*/ 62 w 258"/>
                <a:gd name="T31" fmla="*/ 211 h 302"/>
                <a:gd name="T32" fmla="*/ 73 w 258"/>
                <a:gd name="T33" fmla="*/ 227 h 302"/>
                <a:gd name="T34" fmla="*/ 85 w 258"/>
                <a:gd name="T35" fmla="*/ 240 h 302"/>
                <a:gd name="T36" fmla="*/ 101 w 258"/>
                <a:gd name="T37" fmla="*/ 250 h 302"/>
                <a:gd name="T38" fmla="*/ 118 w 258"/>
                <a:gd name="T39" fmla="*/ 256 h 302"/>
                <a:gd name="T40" fmla="*/ 137 w 258"/>
                <a:gd name="T41" fmla="*/ 260 h 302"/>
                <a:gd name="T42" fmla="*/ 158 w 258"/>
                <a:gd name="T43" fmla="*/ 261 h 302"/>
                <a:gd name="T44" fmla="*/ 183 w 258"/>
                <a:gd name="T45" fmla="*/ 259 h 302"/>
                <a:gd name="T46" fmla="*/ 208 w 258"/>
                <a:gd name="T47" fmla="*/ 254 h 302"/>
                <a:gd name="T48" fmla="*/ 242 w 258"/>
                <a:gd name="T49" fmla="*/ 283 h 302"/>
                <a:gd name="T50" fmla="*/ 215 w 258"/>
                <a:gd name="T51" fmla="*/ 293 h 302"/>
                <a:gd name="T52" fmla="*/ 190 w 258"/>
                <a:gd name="T53" fmla="*/ 298 h 302"/>
                <a:gd name="T54" fmla="*/ 161 w 258"/>
                <a:gd name="T55" fmla="*/ 301 h 302"/>
                <a:gd name="T56" fmla="*/ 127 w 258"/>
                <a:gd name="T57" fmla="*/ 301 h 302"/>
                <a:gd name="T58" fmla="*/ 97 w 258"/>
                <a:gd name="T59" fmla="*/ 296 h 302"/>
                <a:gd name="T60" fmla="*/ 71 w 258"/>
                <a:gd name="T61" fmla="*/ 285 h 302"/>
                <a:gd name="T62" fmla="*/ 48 w 258"/>
                <a:gd name="T63" fmla="*/ 270 h 302"/>
                <a:gd name="T64" fmla="*/ 30 w 258"/>
                <a:gd name="T65" fmla="*/ 251 h 302"/>
                <a:gd name="T66" fmla="*/ 16 w 258"/>
                <a:gd name="T67" fmla="*/ 228 h 302"/>
                <a:gd name="T68" fmla="*/ 6 w 258"/>
                <a:gd name="T69" fmla="*/ 202 h 302"/>
                <a:gd name="T70" fmla="*/ 1 w 258"/>
                <a:gd name="T71" fmla="*/ 172 h 302"/>
                <a:gd name="T72" fmla="*/ 1 w 258"/>
                <a:gd name="T73" fmla="*/ 140 h 302"/>
                <a:gd name="T74" fmla="*/ 6 w 258"/>
                <a:gd name="T75" fmla="*/ 109 h 302"/>
                <a:gd name="T76" fmla="*/ 15 w 258"/>
                <a:gd name="T77" fmla="*/ 81 h 302"/>
                <a:gd name="T78" fmla="*/ 29 w 258"/>
                <a:gd name="T79" fmla="*/ 56 h 302"/>
                <a:gd name="T80" fmla="*/ 47 w 258"/>
                <a:gd name="T81" fmla="*/ 35 h 302"/>
                <a:gd name="T82" fmla="*/ 68 w 258"/>
                <a:gd name="T83" fmla="*/ 18 h 302"/>
                <a:gd name="T84" fmla="*/ 94 w 258"/>
                <a:gd name="T85" fmla="*/ 6 h 302"/>
                <a:gd name="T86" fmla="*/ 122 w 258"/>
                <a:gd name="T87" fmla="*/ 0 h 302"/>
                <a:gd name="T88" fmla="*/ 155 w 258"/>
                <a:gd name="T89" fmla="*/ 0 h 302"/>
                <a:gd name="T90" fmla="*/ 184 w 258"/>
                <a:gd name="T91" fmla="*/ 7 h 302"/>
                <a:gd name="T92" fmla="*/ 208 w 258"/>
                <a:gd name="T93" fmla="*/ 20 h 302"/>
                <a:gd name="T94" fmla="*/ 226 w 258"/>
                <a:gd name="T95" fmla="*/ 38 h 302"/>
                <a:gd name="T96" fmla="*/ 240 w 258"/>
                <a:gd name="T97" fmla="*/ 58 h 302"/>
                <a:gd name="T98" fmla="*/ 249 w 258"/>
                <a:gd name="T99" fmla="*/ 80 h 302"/>
                <a:gd name="T100" fmla="*/ 255 w 258"/>
                <a:gd name="T101" fmla="*/ 103 h 302"/>
                <a:gd name="T102" fmla="*/ 258 w 258"/>
                <a:gd name="T103" fmla="*/ 125 h 302"/>
                <a:gd name="T104" fmla="*/ 258 w 258"/>
                <a:gd name="T105" fmla="*/ 150 h 3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8"/>
                <a:gd name="T160" fmla="*/ 0 h 302"/>
                <a:gd name="T161" fmla="*/ 258 w 258"/>
                <a:gd name="T162" fmla="*/ 302 h 3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8" h="302">
                  <a:moveTo>
                    <a:pt x="207" y="123"/>
                  </a:moveTo>
                  <a:lnTo>
                    <a:pt x="207" y="116"/>
                  </a:lnTo>
                  <a:lnTo>
                    <a:pt x="206" y="109"/>
                  </a:lnTo>
                  <a:lnTo>
                    <a:pt x="205" y="103"/>
                  </a:lnTo>
                  <a:lnTo>
                    <a:pt x="204" y="95"/>
                  </a:lnTo>
                  <a:lnTo>
                    <a:pt x="202" y="88"/>
                  </a:lnTo>
                  <a:lnTo>
                    <a:pt x="200" y="81"/>
                  </a:lnTo>
                  <a:lnTo>
                    <a:pt x="198" y="78"/>
                  </a:lnTo>
                  <a:lnTo>
                    <a:pt x="196" y="74"/>
                  </a:lnTo>
                  <a:lnTo>
                    <a:pt x="195" y="71"/>
                  </a:lnTo>
                  <a:lnTo>
                    <a:pt x="193" y="67"/>
                  </a:lnTo>
                  <a:lnTo>
                    <a:pt x="190" y="64"/>
                  </a:lnTo>
                  <a:lnTo>
                    <a:pt x="188" y="61"/>
                  </a:lnTo>
                  <a:lnTo>
                    <a:pt x="185" y="58"/>
                  </a:lnTo>
                  <a:lnTo>
                    <a:pt x="183" y="56"/>
                  </a:lnTo>
                  <a:lnTo>
                    <a:pt x="180" y="53"/>
                  </a:lnTo>
                  <a:lnTo>
                    <a:pt x="177" y="50"/>
                  </a:lnTo>
                  <a:lnTo>
                    <a:pt x="174" y="48"/>
                  </a:lnTo>
                  <a:lnTo>
                    <a:pt x="170" y="46"/>
                  </a:lnTo>
                  <a:lnTo>
                    <a:pt x="166" y="44"/>
                  </a:lnTo>
                  <a:lnTo>
                    <a:pt x="162" y="42"/>
                  </a:lnTo>
                  <a:lnTo>
                    <a:pt x="158" y="41"/>
                  </a:lnTo>
                  <a:lnTo>
                    <a:pt x="154" y="39"/>
                  </a:lnTo>
                  <a:lnTo>
                    <a:pt x="149" y="39"/>
                  </a:lnTo>
                  <a:lnTo>
                    <a:pt x="144" y="38"/>
                  </a:lnTo>
                  <a:lnTo>
                    <a:pt x="139" y="37"/>
                  </a:lnTo>
                  <a:lnTo>
                    <a:pt x="134" y="37"/>
                  </a:lnTo>
                  <a:lnTo>
                    <a:pt x="129" y="37"/>
                  </a:lnTo>
                  <a:lnTo>
                    <a:pt x="124" y="38"/>
                  </a:lnTo>
                  <a:lnTo>
                    <a:pt x="119" y="38"/>
                  </a:lnTo>
                  <a:lnTo>
                    <a:pt x="115" y="39"/>
                  </a:lnTo>
                  <a:lnTo>
                    <a:pt x="111" y="41"/>
                  </a:lnTo>
                  <a:lnTo>
                    <a:pt x="106" y="42"/>
                  </a:lnTo>
                  <a:lnTo>
                    <a:pt x="102" y="43"/>
                  </a:lnTo>
                  <a:lnTo>
                    <a:pt x="99" y="45"/>
                  </a:lnTo>
                  <a:lnTo>
                    <a:pt x="95" y="47"/>
                  </a:lnTo>
                  <a:lnTo>
                    <a:pt x="91" y="50"/>
                  </a:lnTo>
                  <a:lnTo>
                    <a:pt x="88" y="52"/>
                  </a:lnTo>
                  <a:lnTo>
                    <a:pt x="85" y="54"/>
                  </a:lnTo>
                  <a:lnTo>
                    <a:pt x="82" y="57"/>
                  </a:lnTo>
                  <a:lnTo>
                    <a:pt x="79" y="60"/>
                  </a:lnTo>
                  <a:lnTo>
                    <a:pt x="77" y="63"/>
                  </a:lnTo>
                  <a:lnTo>
                    <a:pt x="74" y="66"/>
                  </a:lnTo>
                  <a:lnTo>
                    <a:pt x="72" y="69"/>
                  </a:lnTo>
                  <a:lnTo>
                    <a:pt x="69" y="73"/>
                  </a:lnTo>
                  <a:lnTo>
                    <a:pt x="67" y="76"/>
                  </a:lnTo>
                  <a:lnTo>
                    <a:pt x="65" y="80"/>
                  </a:lnTo>
                  <a:lnTo>
                    <a:pt x="62" y="87"/>
                  </a:lnTo>
                  <a:lnTo>
                    <a:pt x="59" y="94"/>
                  </a:lnTo>
                  <a:lnTo>
                    <a:pt x="57" y="101"/>
                  </a:lnTo>
                  <a:lnTo>
                    <a:pt x="55" y="109"/>
                  </a:lnTo>
                  <a:lnTo>
                    <a:pt x="53" y="116"/>
                  </a:lnTo>
                  <a:lnTo>
                    <a:pt x="52" y="123"/>
                  </a:lnTo>
                  <a:lnTo>
                    <a:pt x="207" y="123"/>
                  </a:lnTo>
                  <a:close/>
                  <a:moveTo>
                    <a:pt x="52" y="160"/>
                  </a:moveTo>
                  <a:lnTo>
                    <a:pt x="52" y="167"/>
                  </a:lnTo>
                  <a:lnTo>
                    <a:pt x="52" y="173"/>
                  </a:lnTo>
                  <a:lnTo>
                    <a:pt x="53" y="179"/>
                  </a:lnTo>
                  <a:lnTo>
                    <a:pt x="54" y="185"/>
                  </a:lnTo>
                  <a:lnTo>
                    <a:pt x="55" y="191"/>
                  </a:lnTo>
                  <a:lnTo>
                    <a:pt x="57" y="196"/>
                  </a:lnTo>
                  <a:lnTo>
                    <a:pt x="58" y="201"/>
                  </a:lnTo>
                  <a:lnTo>
                    <a:pt x="60" y="206"/>
                  </a:lnTo>
                  <a:lnTo>
                    <a:pt x="62" y="211"/>
                  </a:lnTo>
                  <a:lnTo>
                    <a:pt x="65" y="215"/>
                  </a:lnTo>
                  <a:lnTo>
                    <a:pt x="67" y="219"/>
                  </a:lnTo>
                  <a:lnTo>
                    <a:pt x="70" y="223"/>
                  </a:lnTo>
                  <a:lnTo>
                    <a:pt x="73" y="227"/>
                  </a:lnTo>
                  <a:lnTo>
                    <a:pt x="75" y="231"/>
                  </a:lnTo>
                  <a:lnTo>
                    <a:pt x="79" y="234"/>
                  </a:lnTo>
                  <a:lnTo>
                    <a:pt x="82" y="237"/>
                  </a:lnTo>
                  <a:lnTo>
                    <a:pt x="85" y="240"/>
                  </a:lnTo>
                  <a:lnTo>
                    <a:pt x="89" y="243"/>
                  </a:lnTo>
                  <a:lnTo>
                    <a:pt x="93" y="245"/>
                  </a:lnTo>
                  <a:lnTo>
                    <a:pt x="97" y="248"/>
                  </a:lnTo>
                  <a:lnTo>
                    <a:pt x="101" y="250"/>
                  </a:lnTo>
                  <a:lnTo>
                    <a:pt x="105" y="252"/>
                  </a:lnTo>
                  <a:lnTo>
                    <a:pt x="109" y="253"/>
                  </a:lnTo>
                  <a:lnTo>
                    <a:pt x="113" y="255"/>
                  </a:lnTo>
                  <a:lnTo>
                    <a:pt x="118" y="256"/>
                  </a:lnTo>
                  <a:lnTo>
                    <a:pt x="122" y="257"/>
                  </a:lnTo>
                  <a:lnTo>
                    <a:pt x="127" y="259"/>
                  </a:lnTo>
                  <a:lnTo>
                    <a:pt x="132" y="259"/>
                  </a:lnTo>
                  <a:lnTo>
                    <a:pt x="137" y="260"/>
                  </a:lnTo>
                  <a:lnTo>
                    <a:pt x="141" y="260"/>
                  </a:lnTo>
                  <a:lnTo>
                    <a:pt x="146" y="261"/>
                  </a:lnTo>
                  <a:lnTo>
                    <a:pt x="151" y="261"/>
                  </a:lnTo>
                  <a:lnTo>
                    <a:pt x="158" y="261"/>
                  </a:lnTo>
                  <a:lnTo>
                    <a:pt x="165" y="260"/>
                  </a:lnTo>
                  <a:lnTo>
                    <a:pt x="171" y="260"/>
                  </a:lnTo>
                  <a:lnTo>
                    <a:pt x="177" y="259"/>
                  </a:lnTo>
                  <a:lnTo>
                    <a:pt x="183" y="259"/>
                  </a:lnTo>
                  <a:lnTo>
                    <a:pt x="188" y="258"/>
                  </a:lnTo>
                  <a:lnTo>
                    <a:pt x="194" y="257"/>
                  </a:lnTo>
                  <a:lnTo>
                    <a:pt x="199" y="256"/>
                  </a:lnTo>
                  <a:lnTo>
                    <a:pt x="208" y="254"/>
                  </a:lnTo>
                  <a:lnTo>
                    <a:pt x="217" y="252"/>
                  </a:lnTo>
                  <a:lnTo>
                    <a:pt x="225" y="249"/>
                  </a:lnTo>
                  <a:lnTo>
                    <a:pt x="232" y="246"/>
                  </a:lnTo>
                  <a:lnTo>
                    <a:pt x="242" y="283"/>
                  </a:lnTo>
                  <a:lnTo>
                    <a:pt x="234" y="287"/>
                  </a:lnTo>
                  <a:lnTo>
                    <a:pt x="225" y="290"/>
                  </a:lnTo>
                  <a:lnTo>
                    <a:pt x="220" y="291"/>
                  </a:lnTo>
                  <a:lnTo>
                    <a:pt x="215" y="293"/>
                  </a:lnTo>
                  <a:lnTo>
                    <a:pt x="209" y="294"/>
                  </a:lnTo>
                  <a:lnTo>
                    <a:pt x="203" y="296"/>
                  </a:lnTo>
                  <a:lnTo>
                    <a:pt x="197" y="297"/>
                  </a:lnTo>
                  <a:lnTo>
                    <a:pt x="190" y="298"/>
                  </a:lnTo>
                  <a:lnTo>
                    <a:pt x="183" y="299"/>
                  </a:lnTo>
                  <a:lnTo>
                    <a:pt x="176" y="300"/>
                  </a:lnTo>
                  <a:lnTo>
                    <a:pt x="169" y="301"/>
                  </a:lnTo>
                  <a:lnTo>
                    <a:pt x="161" y="301"/>
                  </a:lnTo>
                  <a:lnTo>
                    <a:pt x="152" y="302"/>
                  </a:lnTo>
                  <a:lnTo>
                    <a:pt x="144" y="302"/>
                  </a:lnTo>
                  <a:lnTo>
                    <a:pt x="136" y="302"/>
                  </a:lnTo>
                  <a:lnTo>
                    <a:pt x="127" y="301"/>
                  </a:lnTo>
                  <a:lnTo>
                    <a:pt x="120" y="300"/>
                  </a:lnTo>
                  <a:lnTo>
                    <a:pt x="112" y="299"/>
                  </a:lnTo>
                  <a:lnTo>
                    <a:pt x="105" y="298"/>
                  </a:lnTo>
                  <a:lnTo>
                    <a:pt x="97" y="296"/>
                  </a:lnTo>
                  <a:lnTo>
                    <a:pt x="91" y="294"/>
                  </a:lnTo>
                  <a:lnTo>
                    <a:pt x="84" y="291"/>
                  </a:lnTo>
                  <a:lnTo>
                    <a:pt x="77" y="289"/>
                  </a:lnTo>
                  <a:lnTo>
                    <a:pt x="71" y="285"/>
                  </a:lnTo>
                  <a:lnTo>
                    <a:pt x="65" y="282"/>
                  </a:lnTo>
                  <a:lnTo>
                    <a:pt x="59" y="279"/>
                  </a:lnTo>
                  <a:lnTo>
                    <a:pt x="54" y="275"/>
                  </a:lnTo>
                  <a:lnTo>
                    <a:pt x="48" y="270"/>
                  </a:lnTo>
                  <a:lnTo>
                    <a:pt x="43" y="266"/>
                  </a:lnTo>
                  <a:lnTo>
                    <a:pt x="39" y="261"/>
                  </a:lnTo>
                  <a:lnTo>
                    <a:pt x="34" y="257"/>
                  </a:lnTo>
                  <a:lnTo>
                    <a:pt x="30" y="251"/>
                  </a:lnTo>
                  <a:lnTo>
                    <a:pt x="26" y="246"/>
                  </a:lnTo>
                  <a:lnTo>
                    <a:pt x="22" y="240"/>
                  </a:lnTo>
                  <a:lnTo>
                    <a:pt x="19" y="234"/>
                  </a:lnTo>
                  <a:lnTo>
                    <a:pt x="16" y="228"/>
                  </a:lnTo>
                  <a:lnTo>
                    <a:pt x="13" y="222"/>
                  </a:lnTo>
                  <a:lnTo>
                    <a:pt x="10" y="216"/>
                  </a:lnTo>
                  <a:lnTo>
                    <a:pt x="8" y="209"/>
                  </a:lnTo>
                  <a:lnTo>
                    <a:pt x="6" y="202"/>
                  </a:lnTo>
                  <a:lnTo>
                    <a:pt x="4" y="195"/>
                  </a:lnTo>
                  <a:lnTo>
                    <a:pt x="3" y="187"/>
                  </a:lnTo>
                  <a:lnTo>
                    <a:pt x="2" y="180"/>
                  </a:lnTo>
                  <a:lnTo>
                    <a:pt x="1" y="172"/>
                  </a:lnTo>
                  <a:lnTo>
                    <a:pt x="1" y="164"/>
                  </a:lnTo>
                  <a:lnTo>
                    <a:pt x="0" y="156"/>
                  </a:lnTo>
                  <a:lnTo>
                    <a:pt x="1" y="148"/>
                  </a:lnTo>
                  <a:lnTo>
                    <a:pt x="1" y="140"/>
                  </a:lnTo>
                  <a:lnTo>
                    <a:pt x="2" y="132"/>
                  </a:lnTo>
                  <a:lnTo>
                    <a:pt x="3" y="124"/>
                  </a:lnTo>
                  <a:lnTo>
                    <a:pt x="4" y="116"/>
                  </a:lnTo>
                  <a:lnTo>
                    <a:pt x="6" y="109"/>
                  </a:lnTo>
                  <a:lnTo>
                    <a:pt x="8" y="102"/>
                  </a:lnTo>
                  <a:lnTo>
                    <a:pt x="10" y="95"/>
                  </a:lnTo>
                  <a:lnTo>
                    <a:pt x="12" y="88"/>
                  </a:lnTo>
                  <a:lnTo>
                    <a:pt x="15" y="81"/>
                  </a:lnTo>
                  <a:lnTo>
                    <a:pt x="18" y="74"/>
                  </a:lnTo>
                  <a:lnTo>
                    <a:pt x="21" y="68"/>
                  </a:lnTo>
                  <a:lnTo>
                    <a:pt x="25" y="62"/>
                  </a:lnTo>
                  <a:lnTo>
                    <a:pt x="29" y="56"/>
                  </a:lnTo>
                  <a:lnTo>
                    <a:pt x="33" y="50"/>
                  </a:lnTo>
                  <a:lnTo>
                    <a:pt x="37" y="45"/>
                  </a:lnTo>
                  <a:lnTo>
                    <a:pt x="42" y="40"/>
                  </a:lnTo>
                  <a:lnTo>
                    <a:pt x="47" y="35"/>
                  </a:lnTo>
                  <a:lnTo>
                    <a:pt x="52" y="30"/>
                  </a:lnTo>
                  <a:lnTo>
                    <a:pt x="57" y="26"/>
                  </a:lnTo>
                  <a:lnTo>
                    <a:pt x="63" y="22"/>
                  </a:lnTo>
                  <a:lnTo>
                    <a:pt x="68" y="18"/>
                  </a:lnTo>
                  <a:lnTo>
                    <a:pt x="74" y="15"/>
                  </a:lnTo>
                  <a:lnTo>
                    <a:pt x="81" y="12"/>
                  </a:lnTo>
                  <a:lnTo>
                    <a:pt x="87" y="9"/>
                  </a:lnTo>
                  <a:lnTo>
                    <a:pt x="94" y="6"/>
                  </a:lnTo>
                  <a:lnTo>
                    <a:pt x="101" y="4"/>
                  </a:lnTo>
                  <a:lnTo>
                    <a:pt x="107" y="3"/>
                  </a:lnTo>
                  <a:lnTo>
                    <a:pt x="115" y="1"/>
                  </a:lnTo>
                  <a:lnTo>
                    <a:pt x="122" y="0"/>
                  </a:lnTo>
                  <a:lnTo>
                    <a:pt x="130" y="0"/>
                  </a:lnTo>
                  <a:lnTo>
                    <a:pt x="138" y="0"/>
                  </a:lnTo>
                  <a:lnTo>
                    <a:pt x="147" y="0"/>
                  </a:lnTo>
                  <a:lnTo>
                    <a:pt x="155" y="0"/>
                  </a:lnTo>
                  <a:lnTo>
                    <a:pt x="163" y="1"/>
                  </a:lnTo>
                  <a:lnTo>
                    <a:pt x="170" y="3"/>
                  </a:lnTo>
                  <a:lnTo>
                    <a:pt x="177" y="5"/>
                  </a:lnTo>
                  <a:lnTo>
                    <a:pt x="184" y="7"/>
                  </a:lnTo>
                  <a:lnTo>
                    <a:pt x="191" y="10"/>
                  </a:lnTo>
                  <a:lnTo>
                    <a:pt x="197" y="13"/>
                  </a:lnTo>
                  <a:lnTo>
                    <a:pt x="203" y="17"/>
                  </a:lnTo>
                  <a:lnTo>
                    <a:pt x="208" y="20"/>
                  </a:lnTo>
                  <a:lnTo>
                    <a:pt x="213" y="24"/>
                  </a:lnTo>
                  <a:lnTo>
                    <a:pt x="218" y="29"/>
                  </a:lnTo>
                  <a:lnTo>
                    <a:pt x="222" y="33"/>
                  </a:lnTo>
                  <a:lnTo>
                    <a:pt x="226" y="38"/>
                  </a:lnTo>
                  <a:lnTo>
                    <a:pt x="230" y="43"/>
                  </a:lnTo>
                  <a:lnTo>
                    <a:pt x="234" y="48"/>
                  </a:lnTo>
                  <a:lnTo>
                    <a:pt x="237" y="53"/>
                  </a:lnTo>
                  <a:lnTo>
                    <a:pt x="240" y="58"/>
                  </a:lnTo>
                  <a:lnTo>
                    <a:pt x="243" y="64"/>
                  </a:lnTo>
                  <a:lnTo>
                    <a:pt x="245" y="69"/>
                  </a:lnTo>
                  <a:lnTo>
                    <a:pt x="247" y="75"/>
                  </a:lnTo>
                  <a:lnTo>
                    <a:pt x="249" y="80"/>
                  </a:lnTo>
                  <a:lnTo>
                    <a:pt x="251" y="86"/>
                  </a:lnTo>
                  <a:lnTo>
                    <a:pt x="253" y="92"/>
                  </a:lnTo>
                  <a:lnTo>
                    <a:pt x="254" y="98"/>
                  </a:lnTo>
                  <a:lnTo>
                    <a:pt x="255" y="103"/>
                  </a:lnTo>
                  <a:lnTo>
                    <a:pt x="256" y="109"/>
                  </a:lnTo>
                  <a:lnTo>
                    <a:pt x="257" y="115"/>
                  </a:lnTo>
                  <a:lnTo>
                    <a:pt x="257" y="120"/>
                  </a:lnTo>
                  <a:lnTo>
                    <a:pt x="258" y="125"/>
                  </a:lnTo>
                  <a:lnTo>
                    <a:pt x="258" y="131"/>
                  </a:lnTo>
                  <a:lnTo>
                    <a:pt x="258" y="136"/>
                  </a:lnTo>
                  <a:lnTo>
                    <a:pt x="258" y="143"/>
                  </a:lnTo>
                  <a:lnTo>
                    <a:pt x="258" y="150"/>
                  </a:lnTo>
                  <a:lnTo>
                    <a:pt x="257" y="156"/>
                  </a:lnTo>
                  <a:lnTo>
                    <a:pt x="256" y="161"/>
                  </a:lnTo>
                  <a:lnTo>
                    <a:pt x="52" y="160"/>
                  </a:lnTo>
                  <a:close/>
                </a:path>
              </a:pathLst>
            </a:custGeom>
            <a:solidFill>
              <a:srgbClr val="888A8D"/>
            </a:solidFill>
            <a:ln w="9525">
              <a:noFill/>
              <a:round/>
              <a:headEnd/>
              <a:tailEnd/>
            </a:ln>
          </p:spPr>
          <p:txBody>
            <a:bodyPr/>
            <a:lstStyle/>
            <a:p>
              <a:endParaRPr lang="de-DE"/>
            </a:p>
          </p:txBody>
        </p:sp>
        <p:sp>
          <p:nvSpPr>
            <p:cNvPr id="42" name="Freeform 44">
              <a:extLst>
                <a:ext uri="{FF2B5EF4-FFF2-40B4-BE49-F238E27FC236}">
                  <a16:creationId xmlns:a16="http://schemas.microsoft.com/office/drawing/2014/main" id="{6C391178-43B7-0DC8-E470-9E5DF732F9F2}"/>
                </a:ext>
              </a:extLst>
            </p:cNvPr>
            <p:cNvSpPr>
              <a:spLocks/>
            </p:cNvSpPr>
            <p:nvPr/>
          </p:nvSpPr>
          <p:spPr bwMode="auto">
            <a:xfrm>
              <a:off x="3685" y="1673"/>
              <a:ext cx="254" cy="344"/>
            </a:xfrm>
            <a:custGeom>
              <a:avLst/>
              <a:gdLst>
                <a:gd name="T0" fmla="*/ 0 w 254"/>
                <a:gd name="T1" fmla="*/ 318 h 344"/>
                <a:gd name="T2" fmla="*/ 192 w 254"/>
                <a:gd name="T3" fmla="*/ 38 h 344"/>
                <a:gd name="T4" fmla="*/ 192 w 254"/>
                <a:gd name="T5" fmla="*/ 37 h 344"/>
                <a:gd name="T6" fmla="*/ 17 w 254"/>
                <a:gd name="T7" fmla="*/ 37 h 344"/>
                <a:gd name="T8" fmla="*/ 17 w 254"/>
                <a:gd name="T9" fmla="*/ 0 h 344"/>
                <a:gd name="T10" fmla="*/ 251 w 254"/>
                <a:gd name="T11" fmla="*/ 0 h 344"/>
                <a:gd name="T12" fmla="*/ 251 w 254"/>
                <a:gd name="T13" fmla="*/ 27 h 344"/>
                <a:gd name="T14" fmla="*/ 59 w 254"/>
                <a:gd name="T15" fmla="*/ 305 h 344"/>
                <a:gd name="T16" fmla="*/ 59 w 254"/>
                <a:gd name="T17" fmla="*/ 307 h 344"/>
                <a:gd name="T18" fmla="*/ 254 w 254"/>
                <a:gd name="T19" fmla="*/ 307 h 344"/>
                <a:gd name="T20" fmla="*/ 254 w 254"/>
                <a:gd name="T21" fmla="*/ 344 h 344"/>
                <a:gd name="T22" fmla="*/ 0 w 254"/>
                <a:gd name="T23" fmla="*/ 344 h 344"/>
                <a:gd name="T24" fmla="*/ 0 w 254"/>
                <a:gd name="T25" fmla="*/ 318 h 3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
                <a:gd name="T40" fmla="*/ 0 h 344"/>
                <a:gd name="T41" fmla="*/ 254 w 254"/>
                <a:gd name="T42" fmla="*/ 344 h 3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 h="344">
                  <a:moveTo>
                    <a:pt x="0" y="318"/>
                  </a:moveTo>
                  <a:lnTo>
                    <a:pt x="192" y="38"/>
                  </a:lnTo>
                  <a:lnTo>
                    <a:pt x="192" y="37"/>
                  </a:lnTo>
                  <a:lnTo>
                    <a:pt x="17" y="37"/>
                  </a:lnTo>
                  <a:lnTo>
                    <a:pt x="17" y="0"/>
                  </a:lnTo>
                  <a:lnTo>
                    <a:pt x="251" y="0"/>
                  </a:lnTo>
                  <a:lnTo>
                    <a:pt x="251" y="27"/>
                  </a:lnTo>
                  <a:lnTo>
                    <a:pt x="59" y="305"/>
                  </a:lnTo>
                  <a:lnTo>
                    <a:pt x="59" y="307"/>
                  </a:lnTo>
                  <a:lnTo>
                    <a:pt x="254" y="307"/>
                  </a:lnTo>
                  <a:lnTo>
                    <a:pt x="254" y="344"/>
                  </a:lnTo>
                  <a:lnTo>
                    <a:pt x="0" y="344"/>
                  </a:lnTo>
                  <a:lnTo>
                    <a:pt x="0" y="318"/>
                  </a:lnTo>
                  <a:close/>
                </a:path>
              </a:pathLst>
            </a:custGeom>
            <a:solidFill>
              <a:srgbClr val="888A8D"/>
            </a:solidFill>
            <a:ln w="9525">
              <a:noFill/>
              <a:round/>
              <a:headEnd/>
              <a:tailEnd/>
            </a:ln>
          </p:spPr>
          <p:txBody>
            <a:bodyPr/>
            <a:lstStyle/>
            <a:p>
              <a:endParaRPr lang="de-DE"/>
            </a:p>
          </p:txBody>
        </p:sp>
        <p:sp>
          <p:nvSpPr>
            <p:cNvPr id="43" name="Freeform 45">
              <a:extLst>
                <a:ext uri="{FF2B5EF4-FFF2-40B4-BE49-F238E27FC236}">
                  <a16:creationId xmlns:a16="http://schemas.microsoft.com/office/drawing/2014/main" id="{F8ACF0E7-EF06-60F3-023C-D7EC26AE7C64}"/>
                </a:ext>
              </a:extLst>
            </p:cNvPr>
            <p:cNvSpPr>
              <a:spLocks noEditPoints="1"/>
            </p:cNvSpPr>
            <p:nvPr/>
          </p:nvSpPr>
          <p:spPr bwMode="auto">
            <a:xfrm>
              <a:off x="3981" y="1672"/>
              <a:ext cx="56" cy="345"/>
            </a:xfrm>
            <a:custGeom>
              <a:avLst/>
              <a:gdLst>
                <a:gd name="T0" fmla="*/ 6 w 56"/>
                <a:gd name="T1" fmla="*/ 345 h 345"/>
                <a:gd name="T2" fmla="*/ 51 w 56"/>
                <a:gd name="T3" fmla="*/ 98 h 345"/>
                <a:gd name="T4" fmla="*/ 6 w 56"/>
                <a:gd name="T5" fmla="*/ 345 h 345"/>
                <a:gd name="T6" fmla="*/ 6 w 56"/>
                <a:gd name="T7" fmla="*/ 345 h 345"/>
                <a:gd name="T8" fmla="*/ 56 w 56"/>
                <a:gd name="T9" fmla="*/ 31 h 345"/>
                <a:gd name="T10" fmla="*/ 55 w 56"/>
                <a:gd name="T11" fmla="*/ 37 h 345"/>
                <a:gd name="T12" fmla="*/ 53 w 56"/>
                <a:gd name="T13" fmla="*/ 41 h 345"/>
                <a:gd name="T14" fmla="*/ 50 w 56"/>
                <a:gd name="T15" fmla="*/ 46 h 345"/>
                <a:gd name="T16" fmla="*/ 46 w 56"/>
                <a:gd name="T17" fmla="*/ 50 h 345"/>
                <a:gd name="T18" fmla="*/ 42 w 56"/>
                <a:gd name="T19" fmla="*/ 52 h 345"/>
                <a:gd name="T20" fmla="*/ 36 w 56"/>
                <a:gd name="T21" fmla="*/ 55 h 345"/>
                <a:gd name="T22" fmla="*/ 30 w 56"/>
                <a:gd name="T23" fmla="*/ 56 h 345"/>
                <a:gd name="T24" fmla="*/ 24 w 56"/>
                <a:gd name="T25" fmla="*/ 56 h 345"/>
                <a:gd name="T26" fmla="*/ 18 w 56"/>
                <a:gd name="T27" fmla="*/ 55 h 345"/>
                <a:gd name="T28" fmla="*/ 14 w 56"/>
                <a:gd name="T29" fmla="*/ 52 h 345"/>
                <a:gd name="T30" fmla="*/ 9 w 56"/>
                <a:gd name="T31" fmla="*/ 50 h 345"/>
                <a:gd name="T32" fmla="*/ 6 w 56"/>
                <a:gd name="T33" fmla="*/ 46 h 345"/>
                <a:gd name="T34" fmla="*/ 3 w 56"/>
                <a:gd name="T35" fmla="*/ 41 h 345"/>
                <a:gd name="T36" fmla="*/ 1 w 56"/>
                <a:gd name="T37" fmla="*/ 37 h 345"/>
                <a:gd name="T38" fmla="*/ 0 w 56"/>
                <a:gd name="T39" fmla="*/ 31 h 345"/>
                <a:gd name="T40" fmla="*/ 0 w 56"/>
                <a:gd name="T41" fmla="*/ 25 h 345"/>
                <a:gd name="T42" fmla="*/ 1 w 56"/>
                <a:gd name="T43" fmla="*/ 20 h 345"/>
                <a:gd name="T44" fmla="*/ 3 w 56"/>
                <a:gd name="T45" fmla="*/ 15 h 345"/>
                <a:gd name="T46" fmla="*/ 6 w 56"/>
                <a:gd name="T47" fmla="*/ 10 h 345"/>
                <a:gd name="T48" fmla="*/ 10 w 56"/>
                <a:gd name="T49" fmla="*/ 7 h 345"/>
                <a:gd name="T50" fmla="*/ 14 w 56"/>
                <a:gd name="T51" fmla="*/ 3 h 345"/>
                <a:gd name="T52" fmla="*/ 19 w 56"/>
                <a:gd name="T53" fmla="*/ 1 h 345"/>
                <a:gd name="T54" fmla="*/ 25 w 56"/>
                <a:gd name="T55" fmla="*/ 0 h 345"/>
                <a:gd name="T56" fmla="*/ 31 w 56"/>
                <a:gd name="T57" fmla="*/ 0 h 345"/>
                <a:gd name="T58" fmla="*/ 37 w 56"/>
                <a:gd name="T59" fmla="*/ 1 h 345"/>
                <a:gd name="T60" fmla="*/ 42 w 56"/>
                <a:gd name="T61" fmla="*/ 3 h 345"/>
                <a:gd name="T62" fmla="*/ 46 w 56"/>
                <a:gd name="T63" fmla="*/ 7 h 345"/>
                <a:gd name="T64" fmla="*/ 50 w 56"/>
                <a:gd name="T65" fmla="*/ 10 h 345"/>
                <a:gd name="T66" fmla="*/ 53 w 56"/>
                <a:gd name="T67" fmla="*/ 15 h 345"/>
                <a:gd name="T68" fmla="*/ 55 w 56"/>
                <a:gd name="T69" fmla="*/ 20 h 345"/>
                <a:gd name="T70" fmla="*/ 56 w 56"/>
                <a:gd name="T71" fmla="*/ 25 h 3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345"/>
                <a:gd name="T110" fmla="*/ 56 w 56"/>
                <a:gd name="T111" fmla="*/ 345 h 3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345">
                  <a:moveTo>
                    <a:pt x="51" y="345"/>
                  </a:moveTo>
                  <a:lnTo>
                    <a:pt x="6" y="345"/>
                  </a:lnTo>
                  <a:lnTo>
                    <a:pt x="6" y="98"/>
                  </a:lnTo>
                  <a:lnTo>
                    <a:pt x="51" y="98"/>
                  </a:lnTo>
                  <a:lnTo>
                    <a:pt x="51" y="345"/>
                  </a:lnTo>
                  <a:close/>
                  <a:moveTo>
                    <a:pt x="6" y="345"/>
                  </a:moveTo>
                  <a:lnTo>
                    <a:pt x="51" y="345"/>
                  </a:lnTo>
                  <a:lnTo>
                    <a:pt x="6" y="345"/>
                  </a:lnTo>
                  <a:close/>
                  <a:moveTo>
                    <a:pt x="56" y="28"/>
                  </a:moveTo>
                  <a:lnTo>
                    <a:pt x="56" y="31"/>
                  </a:lnTo>
                  <a:lnTo>
                    <a:pt x="56" y="34"/>
                  </a:lnTo>
                  <a:lnTo>
                    <a:pt x="55" y="37"/>
                  </a:lnTo>
                  <a:lnTo>
                    <a:pt x="54" y="39"/>
                  </a:lnTo>
                  <a:lnTo>
                    <a:pt x="53" y="41"/>
                  </a:lnTo>
                  <a:lnTo>
                    <a:pt x="52" y="44"/>
                  </a:lnTo>
                  <a:lnTo>
                    <a:pt x="50" y="46"/>
                  </a:lnTo>
                  <a:lnTo>
                    <a:pt x="48" y="48"/>
                  </a:lnTo>
                  <a:lnTo>
                    <a:pt x="46" y="50"/>
                  </a:lnTo>
                  <a:lnTo>
                    <a:pt x="44" y="51"/>
                  </a:lnTo>
                  <a:lnTo>
                    <a:pt x="42" y="52"/>
                  </a:lnTo>
                  <a:lnTo>
                    <a:pt x="39" y="54"/>
                  </a:lnTo>
                  <a:lnTo>
                    <a:pt x="36" y="55"/>
                  </a:lnTo>
                  <a:lnTo>
                    <a:pt x="34" y="55"/>
                  </a:lnTo>
                  <a:lnTo>
                    <a:pt x="30" y="56"/>
                  </a:lnTo>
                  <a:lnTo>
                    <a:pt x="27" y="56"/>
                  </a:lnTo>
                  <a:lnTo>
                    <a:pt x="24" y="56"/>
                  </a:lnTo>
                  <a:lnTo>
                    <a:pt x="21" y="55"/>
                  </a:lnTo>
                  <a:lnTo>
                    <a:pt x="18" y="55"/>
                  </a:lnTo>
                  <a:lnTo>
                    <a:pt x="16" y="54"/>
                  </a:lnTo>
                  <a:lnTo>
                    <a:pt x="14" y="52"/>
                  </a:lnTo>
                  <a:lnTo>
                    <a:pt x="11" y="51"/>
                  </a:lnTo>
                  <a:lnTo>
                    <a:pt x="9" y="50"/>
                  </a:lnTo>
                  <a:lnTo>
                    <a:pt x="7" y="48"/>
                  </a:lnTo>
                  <a:lnTo>
                    <a:pt x="6" y="46"/>
                  </a:lnTo>
                  <a:lnTo>
                    <a:pt x="4" y="44"/>
                  </a:lnTo>
                  <a:lnTo>
                    <a:pt x="3" y="41"/>
                  </a:lnTo>
                  <a:lnTo>
                    <a:pt x="2" y="39"/>
                  </a:lnTo>
                  <a:lnTo>
                    <a:pt x="1" y="37"/>
                  </a:lnTo>
                  <a:lnTo>
                    <a:pt x="0" y="34"/>
                  </a:lnTo>
                  <a:lnTo>
                    <a:pt x="0" y="31"/>
                  </a:lnTo>
                  <a:lnTo>
                    <a:pt x="0" y="28"/>
                  </a:lnTo>
                  <a:lnTo>
                    <a:pt x="0" y="25"/>
                  </a:lnTo>
                  <a:lnTo>
                    <a:pt x="0" y="23"/>
                  </a:lnTo>
                  <a:lnTo>
                    <a:pt x="1" y="20"/>
                  </a:lnTo>
                  <a:lnTo>
                    <a:pt x="2" y="17"/>
                  </a:lnTo>
                  <a:lnTo>
                    <a:pt x="3" y="15"/>
                  </a:lnTo>
                  <a:lnTo>
                    <a:pt x="4" y="12"/>
                  </a:lnTo>
                  <a:lnTo>
                    <a:pt x="6" y="10"/>
                  </a:lnTo>
                  <a:lnTo>
                    <a:pt x="8" y="8"/>
                  </a:lnTo>
                  <a:lnTo>
                    <a:pt x="10" y="7"/>
                  </a:lnTo>
                  <a:lnTo>
                    <a:pt x="12" y="5"/>
                  </a:lnTo>
                  <a:lnTo>
                    <a:pt x="14" y="3"/>
                  </a:lnTo>
                  <a:lnTo>
                    <a:pt x="16" y="2"/>
                  </a:lnTo>
                  <a:lnTo>
                    <a:pt x="19" y="1"/>
                  </a:lnTo>
                  <a:lnTo>
                    <a:pt x="22" y="1"/>
                  </a:lnTo>
                  <a:lnTo>
                    <a:pt x="25" y="0"/>
                  </a:lnTo>
                  <a:lnTo>
                    <a:pt x="28" y="0"/>
                  </a:lnTo>
                  <a:lnTo>
                    <a:pt x="31" y="0"/>
                  </a:lnTo>
                  <a:lnTo>
                    <a:pt x="34" y="1"/>
                  </a:lnTo>
                  <a:lnTo>
                    <a:pt x="37" y="1"/>
                  </a:lnTo>
                  <a:lnTo>
                    <a:pt x="40" y="2"/>
                  </a:lnTo>
                  <a:lnTo>
                    <a:pt x="42" y="3"/>
                  </a:lnTo>
                  <a:lnTo>
                    <a:pt x="44" y="5"/>
                  </a:lnTo>
                  <a:lnTo>
                    <a:pt x="46" y="7"/>
                  </a:lnTo>
                  <a:lnTo>
                    <a:pt x="48" y="8"/>
                  </a:lnTo>
                  <a:lnTo>
                    <a:pt x="50" y="10"/>
                  </a:lnTo>
                  <a:lnTo>
                    <a:pt x="52" y="12"/>
                  </a:lnTo>
                  <a:lnTo>
                    <a:pt x="53" y="15"/>
                  </a:lnTo>
                  <a:lnTo>
                    <a:pt x="54" y="17"/>
                  </a:lnTo>
                  <a:lnTo>
                    <a:pt x="55" y="20"/>
                  </a:lnTo>
                  <a:lnTo>
                    <a:pt x="56" y="22"/>
                  </a:lnTo>
                  <a:lnTo>
                    <a:pt x="56" y="25"/>
                  </a:lnTo>
                  <a:lnTo>
                    <a:pt x="56" y="28"/>
                  </a:lnTo>
                  <a:close/>
                </a:path>
              </a:pathLst>
            </a:custGeom>
            <a:solidFill>
              <a:srgbClr val="888A8D"/>
            </a:solidFill>
            <a:ln w="9525">
              <a:noFill/>
              <a:round/>
              <a:headEnd/>
              <a:tailEnd/>
            </a:ln>
          </p:spPr>
          <p:txBody>
            <a:bodyPr/>
            <a:lstStyle/>
            <a:p>
              <a:endParaRPr lang="de-DE"/>
            </a:p>
          </p:txBody>
        </p:sp>
        <p:sp>
          <p:nvSpPr>
            <p:cNvPr id="44" name="Freeform 46">
              <a:extLst>
                <a:ext uri="{FF2B5EF4-FFF2-40B4-BE49-F238E27FC236}">
                  <a16:creationId xmlns:a16="http://schemas.microsoft.com/office/drawing/2014/main" id="{A4A410B2-1535-33C7-C0F6-4889237D24B2}"/>
                </a:ext>
              </a:extLst>
            </p:cNvPr>
            <p:cNvSpPr>
              <a:spLocks/>
            </p:cNvSpPr>
            <p:nvPr/>
          </p:nvSpPr>
          <p:spPr bwMode="auto">
            <a:xfrm>
              <a:off x="4075" y="1711"/>
              <a:ext cx="148" cy="311"/>
            </a:xfrm>
            <a:custGeom>
              <a:avLst/>
              <a:gdLst>
                <a:gd name="T0" fmla="*/ 82 w 148"/>
                <a:gd name="T1" fmla="*/ 59 h 311"/>
                <a:gd name="T2" fmla="*/ 148 w 148"/>
                <a:gd name="T3" fmla="*/ 93 h 311"/>
                <a:gd name="T4" fmla="*/ 82 w 148"/>
                <a:gd name="T5" fmla="*/ 226 h 311"/>
                <a:gd name="T6" fmla="*/ 83 w 148"/>
                <a:gd name="T7" fmla="*/ 237 h 311"/>
                <a:gd name="T8" fmla="*/ 84 w 148"/>
                <a:gd name="T9" fmla="*/ 247 h 311"/>
                <a:gd name="T10" fmla="*/ 87 w 148"/>
                <a:gd name="T11" fmla="*/ 255 h 311"/>
                <a:gd name="T12" fmla="*/ 90 w 148"/>
                <a:gd name="T13" fmla="*/ 262 h 311"/>
                <a:gd name="T14" fmla="*/ 95 w 148"/>
                <a:gd name="T15" fmla="*/ 267 h 311"/>
                <a:gd name="T16" fmla="*/ 100 w 148"/>
                <a:gd name="T17" fmla="*/ 271 h 311"/>
                <a:gd name="T18" fmla="*/ 108 w 148"/>
                <a:gd name="T19" fmla="*/ 274 h 311"/>
                <a:gd name="T20" fmla="*/ 116 w 148"/>
                <a:gd name="T21" fmla="*/ 274 h 311"/>
                <a:gd name="T22" fmla="*/ 132 w 148"/>
                <a:gd name="T23" fmla="*/ 274 h 311"/>
                <a:gd name="T24" fmla="*/ 143 w 148"/>
                <a:gd name="T25" fmla="*/ 271 h 311"/>
                <a:gd name="T26" fmla="*/ 141 w 148"/>
                <a:gd name="T27" fmla="*/ 307 h 311"/>
                <a:gd name="T28" fmla="*/ 133 w 148"/>
                <a:gd name="T29" fmla="*/ 309 h 311"/>
                <a:gd name="T30" fmla="*/ 123 w 148"/>
                <a:gd name="T31" fmla="*/ 310 h 311"/>
                <a:gd name="T32" fmla="*/ 111 w 148"/>
                <a:gd name="T33" fmla="*/ 311 h 311"/>
                <a:gd name="T34" fmla="*/ 101 w 148"/>
                <a:gd name="T35" fmla="*/ 311 h 311"/>
                <a:gd name="T36" fmla="*/ 93 w 148"/>
                <a:gd name="T37" fmla="*/ 311 h 311"/>
                <a:gd name="T38" fmla="*/ 86 w 148"/>
                <a:gd name="T39" fmla="*/ 310 h 311"/>
                <a:gd name="T40" fmla="*/ 79 w 148"/>
                <a:gd name="T41" fmla="*/ 308 h 311"/>
                <a:gd name="T42" fmla="*/ 73 w 148"/>
                <a:gd name="T43" fmla="*/ 305 h 311"/>
                <a:gd name="T44" fmla="*/ 68 w 148"/>
                <a:gd name="T45" fmla="*/ 302 h 311"/>
                <a:gd name="T46" fmla="*/ 62 w 148"/>
                <a:gd name="T47" fmla="*/ 299 h 311"/>
                <a:gd name="T48" fmla="*/ 58 w 148"/>
                <a:gd name="T49" fmla="*/ 295 h 311"/>
                <a:gd name="T50" fmla="*/ 53 w 148"/>
                <a:gd name="T51" fmla="*/ 290 h 311"/>
                <a:gd name="T52" fmla="*/ 50 w 148"/>
                <a:gd name="T53" fmla="*/ 284 h 311"/>
                <a:gd name="T54" fmla="*/ 46 w 148"/>
                <a:gd name="T55" fmla="*/ 278 h 311"/>
                <a:gd name="T56" fmla="*/ 43 w 148"/>
                <a:gd name="T57" fmla="*/ 270 h 311"/>
                <a:gd name="T58" fmla="*/ 41 w 148"/>
                <a:gd name="T59" fmla="*/ 262 h 311"/>
                <a:gd name="T60" fmla="*/ 40 w 148"/>
                <a:gd name="T61" fmla="*/ 253 h 311"/>
                <a:gd name="T62" fmla="*/ 38 w 148"/>
                <a:gd name="T63" fmla="*/ 238 h 311"/>
                <a:gd name="T64" fmla="*/ 38 w 148"/>
                <a:gd name="T65" fmla="*/ 93 h 311"/>
                <a:gd name="T66" fmla="*/ 0 w 148"/>
                <a:gd name="T67" fmla="*/ 59 h 311"/>
                <a:gd name="T68" fmla="*/ 38 w 148"/>
                <a:gd name="T69" fmla="*/ 13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311"/>
                <a:gd name="T107" fmla="*/ 148 w 148"/>
                <a:gd name="T108" fmla="*/ 311 h 3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311">
                  <a:moveTo>
                    <a:pt x="82" y="0"/>
                  </a:moveTo>
                  <a:lnTo>
                    <a:pt x="82" y="59"/>
                  </a:lnTo>
                  <a:lnTo>
                    <a:pt x="148" y="59"/>
                  </a:lnTo>
                  <a:lnTo>
                    <a:pt x="148" y="93"/>
                  </a:lnTo>
                  <a:lnTo>
                    <a:pt x="82" y="93"/>
                  </a:lnTo>
                  <a:lnTo>
                    <a:pt x="82" y="226"/>
                  </a:lnTo>
                  <a:lnTo>
                    <a:pt x="83" y="232"/>
                  </a:lnTo>
                  <a:lnTo>
                    <a:pt x="83" y="237"/>
                  </a:lnTo>
                  <a:lnTo>
                    <a:pt x="84" y="242"/>
                  </a:lnTo>
                  <a:lnTo>
                    <a:pt x="84" y="247"/>
                  </a:lnTo>
                  <a:lnTo>
                    <a:pt x="85" y="251"/>
                  </a:lnTo>
                  <a:lnTo>
                    <a:pt x="87" y="255"/>
                  </a:lnTo>
                  <a:lnTo>
                    <a:pt x="88" y="259"/>
                  </a:lnTo>
                  <a:lnTo>
                    <a:pt x="90" y="262"/>
                  </a:lnTo>
                  <a:lnTo>
                    <a:pt x="92" y="265"/>
                  </a:lnTo>
                  <a:lnTo>
                    <a:pt x="95" y="267"/>
                  </a:lnTo>
                  <a:lnTo>
                    <a:pt x="97" y="269"/>
                  </a:lnTo>
                  <a:lnTo>
                    <a:pt x="100" y="271"/>
                  </a:lnTo>
                  <a:lnTo>
                    <a:pt x="104" y="272"/>
                  </a:lnTo>
                  <a:lnTo>
                    <a:pt x="108" y="274"/>
                  </a:lnTo>
                  <a:lnTo>
                    <a:pt x="112" y="274"/>
                  </a:lnTo>
                  <a:lnTo>
                    <a:pt x="116" y="274"/>
                  </a:lnTo>
                  <a:lnTo>
                    <a:pt x="125" y="274"/>
                  </a:lnTo>
                  <a:lnTo>
                    <a:pt x="132" y="274"/>
                  </a:lnTo>
                  <a:lnTo>
                    <a:pt x="138" y="273"/>
                  </a:lnTo>
                  <a:lnTo>
                    <a:pt x="143" y="271"/>
                  </a:lnTo>
                  <a:lnTo>
                    <a:pt x="145" y="306"/>
                  </a:lnTo>
                  <a:lnTo>
                    <a:pt x="141" y="307"/>
                  </a:lnTo>
                  <a:lnTo>
                    <a:pt x="137" y="308"/>
                  </a:lnTo>
                  <a:lnTo>
                    <a:pt x="133" y="309"/>
                  </a:lnTo>
                  <a:lnTo>
                    <a:pt x="128" y="310"/>
                  </a:lnTo>
                  <a:lnTo>
                    <a:pt x="123" y="310"/>
                  </a:lnTo>
                  <a:lnTo>
                    <a:pt x="117" y="311"/>
                  </a:lnTo>
                  <a:lnTo>
                    <a:pt x="111" y="311"/>
                  </a:lnTo>
                  <a:lnTo>
                    <a:pt x="105" y="311"/>
                  </a:lnTo>
                  <a:lnTo>
                    <a:pt x="101" y="311"/>
                  </a:lnTo>
                  <a:lnTo>
                    <a:pt x="97" y="311"/>
                  </a:lnTo>
                  <a:lnTo>
                    <a:pt x="93" y="311"/>
                  </a:lnTo>
                  <a:lnTo>
                    <a:pt x="90" y="310"/>
                  </a:lnTo>
                  <a:lnTo>
                    <a:pt x="86" y="310"/>
                  </a:lnTo>
                  <a:lnTo>
                    <a:pt x="83" y="309"/>
                  </a:lnTo>
                  <a:lnTo>
                    <a:pt x="79" y="308"/>
                  </a:lnTo>
                  <a:lnTo>
                    <a:pt x="76" y="307"/>
                  </a:lnTo>
                  <a:lnTo>
                    <a:pt x="73" y="305"/>
                  </a:lnTo>
                  <a:lnTo>
                    <a:pt x="70" y="304"/>
                  </a:lnTo>
                  <a:lnTo>
                    <a:pt x="68" y="302"/>
                  </a:lnTo>
                  <a:lnTo>
                    <a:pt x="65" y="301"/>
                  </a:lnTo>
                  <a:lnTo>
                    <a:pt x="62" y="299"/>
                  </a:lnTo>
                  <a:lnTo>
                    <a:pt x="60" y="297"/>
                  </a:lnTo>
                  <a:lnTo>
                    <a:pt x="58" y="295"/>
                  </a:lnTo>
                  <a:lnTo>
                    <a:pt x="56" y="293"/>
                  </a:lnTo>
                  <a:lnTo>
                    <a:pt x="53" y="290"/>
                  </a:lnTo>
                  <a:lnTo>
                    <a:pt x="51" y="287"/>
                  </a:lnTo>
                  <a:lnTo>
                    <a:pt x="50" y="284"/>
                  </a:lnTo>
                  <a:lnTo>
                    <a:pt x="48" y="281"/>
                  </a:lnTo>
                  <a:lnTo>
                    <a:pt x="46" y="278"/>
                  </a:lnTo>
                  <a:lnTo>
                    <a:pt x="45" y="274"/>
                  </a:lnTo>
                  <a:lnTo>
                    <a:pt x="43" y="270"/>
                  </a:lnTo>
                  <a:lnTo>
                    <a:pt x="42" y="266"/>
                  </a:lnTo>
                  <a:lnTo>
                    <a:pt x="41" y="262"/>
                  </a:lnTo>
                  <a:lnTo>
                    <a:pt x="40" y="257"/>
                  </a:lnTo>
                  <a:lnTo>
                    <a:pt x="40" y="253"/>
                  </a:lnTo>
                  <a:lnTo>
                    <a:pt x="39" y="248"/>
                  </a:lnTo>
                  <a:lnTo>
                    <a:pt x="38" y="238"/>
                  </a:lnTo>
                  <a:lnTo>
                    <a:pt x="38" y="228"/>
                  </a:lnTo>
                  <a:lnTo>
                    <a:pt x="38" y="93"/>
                  </a:lnTo>
                  <a:lnTo>
                    <a:pt x="0" y="93"/>
                  </a:lnTo>
                  <a:lnTo>
                    <a:pt x="0" y="59"/>
                  </a:lnTo>
                  <a:lnTo>
                    <a:pt x="38" y="59"/>
                  </a:lnTo>
                  <a:lnTo>
                    <a:pt x="38" y="13"/>
                  </a:lnTo>
                  <a:lnTo>
                    <a:pt x="82" y="0"/>
                  </a:lnTo>
                  <a:close/>
                </a:path>
              </a:pathLst>
            </a:custGeom>
            <a:solidFill>
              <a:srgbClr val="888A8D"/>
            </a:solidFill>
            <a:ln w="9525">
              <a:noFill/>
              <a:round/>
              <a:headEnd/>
              <a:tailEnd/>
            </a:ln>
          </p:spPr>
          <p:txBody>
            <a:bodyPr/>
            <a:lstStyle/>
            <a:p>
              <a:endParaRPr lang="de-DE"/>
            </a:p>
          </p:txBody>
        </p:sp>
        <p:sp>
          <p:nvSpPr>
            <p:cNvPr id="45" name="Freeform 47">
              <a:extLst>
                <a:ext uri="{FF2B5EF4-FFF2-40B4-BE49-F238E27FC236}">
                  <a16:creationId xmlns:a16="http://schemas.microsoft.com/office/drawing/2014/main" id="{976850FE-8D21-2EDA-1994-63CDFCE7C586}"/>
                </a:ext>
              </a:extLst>
            </p:cNvPr>
            <p:cNvSpPr>
              <a:spLocks/>
            </p:cNvSpPr>
            <p:nvPr/>
          </p:nvSpPr>
          <p:spPr bwMode="auto">
            <a:xfrm>
              <a:off x="4253" y="1711"/>
              <a:ext cx="148" cy="311"/>
            </a:xfrm>
            <a:custGeom>
              <a:avLst/>
              <a:gdLst>
                <a:gd name="T0" fmla="*/ 83 w 148"/>
                <a:gd name="T1" fmla="*/ 59 h 311"/>
                <a:gd name="T2" fmla="*/ 148 w 148"/>
                <a:gd name="T3" fmla="*/ 93 h 311"/>
                <a:gd name="T4" fmla="*/ 83 w 148"/>
                <a:gd name="T5" fmla="*/ 226 h 311"/>
                <a:gd name="T6" fmla="*/ 84 w 148"/>
                <a:gd name="T7" fmla="*/ 237 h 311"/>
                <a:gd name="T8" fmla="*/ 85 w 148"/>
                <a:gd name="T9" fmla="*/ 247 h 311"/>
                <a:gd name="T10" fmla="*/ 87 w 148"/>
                <a:gd name="T11" fmla="*/ 255 h 311"/>
                <a:gd name="T12" fmla="*/ 91 w 148"/>
                <a:gd name="T13" fmla="*/ 262 h 311"/>
                <a:gd name="T14" fmla="*/ 95 w 148"/>
                <a:gd name="T15" fmla="*/ 267 h 311"/>
                <a:gd name="T16" fmla="*/ 101 w 148"/>
                <a:gd name="T17" fmla="*/ 271 h 311"/>
                <a:gd name="T18" fmla="*/ 108 w 148"/>
                <a:gd name="T19" fmla="*/ 274 h 311"/>
                <a:gd name="T20" fmla="*/ 117 w 148"/>
                <a:gd name="T21" fmla="*/ 274 h 311"/>
                <a:gd name="T22" fmla="*/ 133 w 148"/>
                <a:gd name="T23" fmla="*/ 274 h 311"/>
                <a:gd name="T24" fmla="*/ 144 w 148"/>
                <a:gd name="T25" fmla="*/ 271 h 311"/>
                <a:gd name="T26" fmla="*/ 142 w 148"/>
                <a:gd name="T27" fmla="*/ 307 h 311"/>
                <a:gd name="T28" fmla="*/ 134 w 148"/>
                <a:gd name="T29" fmla="*/ 309 h 311"/>
                <a:gd name="T30" fmla="*/ 124 w 148"/>
                <a:gd name="T31" fmla="*/ 310 h 311"/>
                <a:gd name="T32" fmla="*/ 112 w 148"/>
                <a:gd name="T33" fmla="*/ 311 h 311"/>
                <a:gd name="T34" fmla="*/ 102 w 148"/>
                <a:gd name="T35" fmla="*/ 311 h 311"/>
                <a:gd name="T36" fmla="*/ 94 w 148"/>
                <a:gd name="T37" fmla="*/ 311 h 311"/>
                <a:gd name="T38" fmla="*/ 87 w 148"/>
                <a:gd name="T39" fmla="*/ 310 h 311"/>
                <a:gd name="T40" fmla="*/ 80 w 148"/>
                <a:gd name="T41" fmla="*/ 308 h 311"/>
                <a:gd name="T42" fmla="*/ 74 w 148"/>
                <a:gd name="T43" fmla="*/ 305 h 311"/>
                <a:gd name="T44" fmla="*/ 68 w 148"/>
                <a:gd name="T45" fmla="*/ 302 h 311"/>
                <a:gd name="T46" fmla="*/ 63 w 148"/>
                <a:gd name="T47" fmla="*/ 299 h 311"/>
                <a:gd name="T48" fmla="*/ 58 w 148"/>
                <a:gd name="T49" fmla="*/ 295 h 311"/>
                <a:gd name="T50" fmla="*/ 54 w 148"/>
                <a:gd name="T51" fmla="*/ 290 h 311"/>
                <a:gd name="T52" fmla="*/ 50 w 148"/>
                <a:gd name="T53" fmla="*/ 284 h 311"/>
                <a:gd name="T54" fmla="*/ 47 w 148"/>
                <a:gd name="T55" fmla="*/ 278 h 311"/>
                <a:gd name="T56" fmla="*/ 44 w 148"/>
                <a:gd name="T57" fmla="*/ 270 h 311"/>
                <a:gd name="T58" fmla="*/ 42 w 148"/>
                <a:gd name="T59" fmla="*/ 262 h 311"/>
                <a:gd name="T60" fmla="*/ 40 w 148"/>
                <a:gd name="T61" fmla="*/ 253 h 311"/>
                <a:gd name="T62" fmla="*/ 39 w 148"/>
                <a:gd name="T63" fmla="*/ 238 h 311"/>
                <a:gd name="T64" fmla="*/ 39 w 148"/>
                <a:gd name="T65" fmla="*/ 93 h 311"/>
                <a:gd name="T66" fmla="*/ 0 w 148"/>
                <a:gd name="T67" fmla="*/ 59 h 311"/>
                <a:gd name="T68" fmla="*/ 39 w 148"/>
                <a:gd name="T69" fmla="*/ 13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311"/>
                <a:gd name="T107" fmla="*/ 148 w 148"/>
                <a:gd name="T108" fmla="*/ 311 h 3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311">
                  <a:moveTo>
                    <a:pt x="83" y="0"/>
                  </a:moveTo>
                  <a:lnTo>
                    <a:pt x="83" y="59"/>
                  </a:lnTo>
                  <a:lnTo>
                    <a:pt x="148" y="59"/>
                  </a:lnTo>
                  <a:lnTo>
                    <a:pt x="148" y="93"/>
                  </a:lnTo>
                  <a:lnTo>
                    <a:pt x="83" y="93"/>
                  </a:lnTo>
                  <a:lnTo>
                    <a:pt x="83" y="226"/>
                  </a:lnTo>
                  <a:lnTo>
                    <a:pt x="83" y="232"/>
                  </a:lnTo>
                  <a:lnTo>
                    <a:pt x="84" y="237"/>
                  </a:lnTo>
                  <a:lnTo>
                    <a:pt x="84" y="242"/>
                  </a:lnTo>
                  <a:lnTo>
                    <a:pt x="85" y="247"/>
                  </a:lnTo>
                  <a:lnTo>
                    <a:pt x="86" y="251"/>
                  </a:lnTo>
                  <a:lnTo>
                    <a:pt x="87" y="255"/>
                  </a:lnTo>
                  <a:lnTo>
                    <a:pt x="89" y="259"/>
                  </a:lnTo>
                  <a:lnTo>
                    <a:pt x="91" y="262"/>
                  </a:lnTo>
                  <a:lnTo>
                    <a:pt x="93" y="265"/>
                  </a:lnTo>
                  <a:lnTo>
                    <a:pt x="95" y="267"/>
                  </a:lnTo>
                  <a:lnTo>
                    <a:pt x="98" y="269"/>
                  </a:lnTo>
                  <a:lnTo>
                    <a:pt x="101" y="271"/>
                  </a:lnTo>
                  <a:lnTo>
                    <a:pt x="105" y="272"/>
                  </a:lnTo>
                  <a:lnTo>
                    <a:pt x="108" y="274"/>
                  </a:lnTo>
                  <a:lnTo>
                    <a:pt x="113" y="274"/>
                  </a:lnTo>
                  <a:lnTo>
                    <a:pt x="117" y="274"/>
                  </a:lnTo>
                  <a:lnTo>
                    <a:pt x="126" y="274"/>
                  </a:lnTo>
                  <a:lnTo>
                    <a:pt x="133" y="274"/>
                  </a:lnTo>
                  <a:lnTo>
                    <a:pt x="139" y="273"/>
                  </a:lnTo>
                  <a:lnTo>
                    <a:pt x="144" y="271"/>
                  </a:lnTo>
                  <a:lnTo>
                    <a:pt x="146" y="306"/>
                  </a:lnTo>
                  <a:lnTo>
                    <a:pt x="142" y="307"/>
                  </a:lnTo>
                  <a:lnTo>
                    <a:pt x="138" y="308"/>
                  </a:lnTo>
                  <a:lnTo>
                    <a:pt x="134" y="309"/>
                  </a:lnTo>
                  <a:lnTo>
                    <a:pt x="129" y="310"/>
                  </a:lnTo>
                  <a:lnTo>
                    <a:pt x="124" y="310"/>
                  </a:lnTo>
                  <a:lnTo>
                    <a:pt x="118" y="311"/>
                  </a:lnTo>
                  <a:lnTo>
                    <a:pt x="112" y="311"/>
                  </a:lnTo>
                  <a:lnTo>
                    <a:pt x="105" y="311"/>
                  </a:lnTo>
                  <a:lnTo>
                    <a:pt x="102" y="311"/>
                  </a:lnTo>
                  <a:lnTo>
                    <a:pt x="98" y="311"/>
                  </a:lnTo>
                  <a:lnTo>
                    <a:pt x="94" y="311"/>
                  </a:lnTo>
                  <a:lnTo>
                    <a:pt x="90" y="310"/>
                  </a:lnTo>
                  <a:lnTo>
                    <a:pt x="87" y="310"/>
                  </a:lnTo>
                  <a:lnTo>
                    <a:pt x="84" y="309"/>
                  </a:lnTo>
                  <a:lnTo>
                    <a:pt x="80" y="308"/>
                  </a:lnTo>
                  <a:lnTo>
                    <a:pt x="77" y="307"/>
                  </a:lnTo>
                  <a:lnTo>
                    <a:pt x="74" y="305"/>
                  </a:lnTo>
                  <a:lnTo>
                    <a:pt x="71" y="304"/>
                  </a:lnTo>
                  <a:lnTo>
                    <a:pt x="68" y="302"/>
                  </a:lnTo>
                  <a:lnTo>
                    <a:pt x="66" y="301"/>
                  </a:lnTo>
                  <a:lnTo>
                    <a:pt x="63" y="299"/>
                  </a:lnTo>
                  <a:lnTo>
                    <a:pt x="61" y="297"/>
                  </a:lnTo>
                  <a:lnTo>
                    <a:pt x="58" y="295"/>
                  </a:lnTo>
                  <a:lnTo>
                    <a:pt x="56" y="293"/>
                  </a:lnTo>
                  <a:lnTo>
                    <a:pt x="54" y="290"/>
                  </a:lnTo>
                  <a:lnTo>
                    <a:pt x="52" y="287"/>
                  </a:lnTo>
                  <a:lnTo>
                    <a:pt x="50" y="284"/>
                  </a:lnTo>
                  <a:lnTo>
                    <a:pt x="48" y="281"/>
                  </a:lnTo>
                  <a:lnTo>
                    <a:pt x="47" y="278"/>
                  </a:lnTo>
                  <a:lnTo>
                    <a:pt x="46" y="274"/>
                  </a:lnTo>
                  <a:lnTo>
                    <a:pt x="44" y="270"/>
                  </a:lnTo>
                  <a:lnTo>
                    <a:pt x="43" y="266"/>
                  </a:lnTo>
                  <a:lnTo>
                    <a:pt x="42" y="262"/>
                  </a:lnTo>
                  <a:lnTo>
                    <a:pt x="41" y="257"/>
                  </a:lnTo>
                  <a:lnTo>
                    <a:pt x="40" y="253"/>
                  </a:lnTo>
                  <a:lnTo>
                    <a:pt x="40" y="248"/>
                  </a:lnTo>
                  <a:lnTo>
                    <a:pt x="39" y="238"/>
                  </a:lnTo>
                  <a:lnTo>
                    <a:pt x="39" y="228"/>
                  </a:lnTo>
                  <a:lnTo>
                    <a:pt x="39" y="93"/>
                  </a:lnTo>
                  <a:lnTo>
                    <a:pt x="0" y="93"/>
                  </a:lnTo>
                  <a:lnTo>
                    <a:pt x="0" y="59"/>
                  </a:lnTo>
                  <a:lnTo>
                    <a:pt x="39" y="59"/>
                  </a:lnTo>
                  <a:lnTo>
                    <a:pt x="39" y="13"/>
                  </a:lnTo>
                  <a:lnTo>
                    <a:pt x="83" y="0"/>
                  </a:lnTo>
                  <a:close/>
                </a:path>
              </a:pathLst>
            </a:custGeom>
            <a:solidFill>
              <a:srgbClr val="888A8D"/>
            </a:solidFill>
            <a:ln w="9525">
              <a:noFill/>
              <a:round/>
              <a:headEnd/>
              <a:tailEnd/>
            </a:ln>
          </p:spPr>
          <p:txBody>
            <a:bodyPr/>
            <a:lstStyle/>
            <a:p>
              <a:endParaRPr lang="de-DE"/>
            </a:p>
          </p:txBody>
        </p:sp>
        <p:sp>
          <p:nvSpPr>
            <p:cNvPr id="46" name="Freeform 48">
              <a:extLst>
                <a:ext uri="{FF2B5EF4-FFF2-40B4-BE49-F238E27FC236}">
                  <a16:creationId xmlns:a16="http://schemas.microsoft.com/office/drawing/2014/main" id="{12BECE81-2399-E26E-B115-9FB5BF18DD29}"/>
                </a:ext>
              </a:extLst>
            </p:cNvPr>
            <p:cNvSpPr>
              <a:spLocks noEditPoints="1"/>
            </p:cNvSpPr>
            <p:nvPr/>
          </p:nvSpPr>
          <p:spPr bwMode="auto">
            <a:xfrm>
              <a:off x="4432" y="1765"/>
              <a:ext cx="199" cy="257"/>
            </a:xfrm>
            <a:custGeom>
              <a:avLst/>
              <a:gdLst>
                <a:gd name="T0" fmla="*/ 123 w 199"/>
                <a:gd name="T1" fmla="*/ 126 h 257"/>
                <a:gd name="T2" fmla="*/ 92 w 199"/>
                <a:gd name="T3" fmla="*/ 131 h 257"/>
                <a:gd name="T4" fmla="*/ 76 w 199"/>
                <a:gd name="T5" fmla="*/ 137 h 257"/>
                <a:gd name="T6" fmla="*/ 63 w 199"/>
                <a:gd name="T7" fmla="*/ 145 h 257"/>
                <a:gd name="T8" fmla="*/ 53 w 199"/>
                <a:gd name="T9" fmla="*/ 155 h 257"/>
                <a:gd name="T10" fmla="*/ 47 w 199"/>
                <a:gd name="T11" fmla="*/ 169 h 257"/>
                <a:gd name="T12" fmla="*/ 46 w 199"/>
                <a:gd name="T13" fmla="*/ 187 h 257"/>
                <a:gd name="T14" fmla="*/ 51 w 199"/>
                <a:gd name="T15" fmla="*/ 205 h 257"/>
                <a:gd name="T16" fmla="*/ 61 w 199"/>
                <a:gd name="T17" fmla="*/ 216 h 257"/>
                <a:gd name="T18" fmla="*/ 76 w 199"/>
                <a:gd name="T19" fmla="*/ 223 h 257"/>
                <a:gd name="T20" fmla="*/ 94 w 199"/>
                <a:gd name="T21" fmla="*/ 224 h 257"/>
                <a:gd name="T22" fmla="*/ 115 w 199"/>
                <a:gd name="T23" fmla="*/ 219 h 257"/>
                <a:gd name="T24" fmla="*/ 132 w 199"/>
                <a:gd name="T25" fmla="*/ 209 h 257"/>
                <a:gd name="T26" fmla="*/ 144 w 199"/>
                <a:gd name="T27" fmla="*/ 195 h 257"/>
                <a:gd name="T28" fmla="*/ 150 w 199"/>
                <a:gd name="T29" fmla="*/ 179 h 257"/>
                <a:gd name="T30" fmla="*/ 151 w 199"/>
                <a:gd name="T31" fmla="*/ 126 h 257"/>
                <a:gd name="T32" fmla="*/ 196 w 199"/>
                <a:gd name="T33" fmla="*/ 216 h 257"/>
                <a:gd name="T34" fmla="*/ 198 w 199"/>
                <a:gd name="T35" fmla="*/ 246 h 257"/>
                <a:gd name="T36" fmla="*/ 153 w 199"/>
                <a:gd name="T37" fmla="*/ 221 h 257"/>
                <a:gd name="T38" fmla="*/ 140 w 199"/>
                <a:gd name="T39" fmla="*/ 235 h 257"/>
                <a:gd name="T40" fmla="*/ 123 w 199"/>
                <a:gd name="T41" fmla="*/ 246 h 257"/>
                <a:gd name="T42" fmla="*/ 101 w 199"/>
                <a:gd name="T43" fmla="*/ 255 h 257"/>
                <a:gd name="T44" fmla="*/ 76 w 199"/>
                <a:gd name="T45" fmla="*/ 257 h 257"/>
                <a:gd name="T46" fmla="*/ 59 w 199"/>
                <a:gd name="T47" fmla="*/ 256 h 257"/>
                <a:gd name="T48" fmla="*/ 43 w 199"/>
                <a:gd name="T49" fmla="*/ 252 h 257"/>
                <a:gd name="T50" fmla="*/ 30 w 199"/>
                <a:gd name="T51" fmla="*/ 244 h 257"/>
                <a:gd name="T52" fmla="*/ 19 w 199"/>
                <a:gd name="T53" fmla="*/ 235 h 257"/>
                <a:gd name="T54" fmla="*/ 11 w 199"/>
                <a:gd name="T55" fmla="*/ 225 h 257"/>
                <a:gd name="T56" fmla="*/ 5 w 199"/>
                <a:gd name="T57" fmla="*/ 213 h 257"/>
                <a:gd name="T58" fmla="*/ 1 w 199"/>
                <a:gd name="T59" fmla="*/ 200 h 257"/>
                <a:gd name="T60" fmla="*/ 0 w 199"/>
                <a:gd name="T61" fmla="*/ 187 h 257"/>
                <a:gd name="T62" fmla="*/ 3 w 199"/>
                <a:gd name="T63" fmla="*/ 165 h 257"/>
                <a:gd name="T64" fmla="*/ 10 w 199"/>
                <a:gd name="T65" fmla="*/ 147 h 257"/>
                <a:gd name="T66" fmla="*/ 22 w 199"/>
                <a:gd name="T67" fmla="*/ 131 h 257"/>
                <a:gd name="T68" fmla="*/ 39 w 199"/>
                <a:gd name="T69" fmla="*/ 118 h 257"/>
                <a:gd name="T70" fmla="*/ 60 w 199"/>
                <a:gd name="T71" fmla="*/ 108 h 257"/>
                <a:gd name="T72" fmla="*/ 86 w 199"/>
                <a:gd name="T73" fmla="*/ 100 h 257"/>
                <a:gd name="T74" fmla="*/ 116 w 199"/>
                <a:gd name="T75" fmla="*/ 96 h 257"/>
                <a:gd name="T76" fmla="*/ 150 w 199"/>
                <a:gd name="T77" fmla="*/ 95 h 257"/>
                <a:gd name="T78" fmla="*/ 149 w 199"/>
                <a:gd name="T79" fmla="*/ 77 h 257"/>
                <a:gd name="T80" fmla="*/ 144 w 199"/>
                <a:gd name="T81" fmla="*/ 58 h 257"/>
                <a:gd name="T82" fmla="*/ 136 w 199"/>
                <a:gd name="T83" fmla="*/ 47 h 257"/>
                <a:gd name="T84" fmla="*/ 127 w 199"/>
                <a:gd name="T85" fmla="*/ 40 h 257"/>
                <a:gd name="T86" fmla="*/ 114 w 199"/>
                <a:gd name="T87" fmla="*/ 35 h 257"/>
                <a:gd name="T88" fmla="*/ 98 w 199"/>
                <a:gd name="T89" fmla="*/ 33 h 257"/>
                <a:gd name="T90" fmla="*/ 80 w 199"/>
                <a:gd name="T91" fmla="*/ 34 h 257"/>
                <a:gd name="T92" fmla="*/ 63 w 199"/>
                <a:gd name="T93" fmla="*/ 36 h 257"/>
                <a:gd name="T94" fmla="*/ 46 w 199"/>
                <a:gd name="T95" fmla="*/ 42 h 257"/>
                <a:gd name="T96" fmla="*/ 31 w 199"/>
                <a:gd name="T97" fmla="*/ 49 h 257"/>
                <a:gd name="T98" fmla="*/ 26 w 199"/>
                <a:gd name="T99" fmla="*/ 17 h 257"/>
                <a:gd name="T100" fmla="*/ 44 w 199"/>
                <a:gd name="T101" fmla="*/ 9 h 257"/>
                <a:gd name="T102" fmla="*/ 66 w 199"/>
                <a:gd name="T103" fmla="*/ 3 h 257"/>
                <a:gd name="T104" fmla="*/ 88 w 199"/>
                <a:gd name="T105" fmla="*/ 0 h 257"/>
                <a:gd name="T106" fmla="*/ 114 w 199"/>
                <a:gd name="T107" fmla="*/ 0 h 257"/>
                <a:gd name="T108" fmla="*/ 137 w 199"/>
                <a:gd name="T109" fmla="*/ 5 h 257"/>
                <a:gd name="T110" fmla="*/ 156 w 199"/>
                <a:gd name="T111" fmla="*/ 13 h 257"/>
                <a:gd name="T112" fmla="*/ 170 w 199"/>
                <a:gd name="T113" fmla="*/ 25 h 257"/>
                <a:gd name="T114" fmla="*/ 181 w 199"/>
                <a:gd name="T115" fmla="*/ 39 h 257"/>
                <a:gd name="T116" fmla="*/ 188 w 199"/>
                <a:gd name="T117" fmla="*/ 55 h 257"/>
                <a:gd name="T118" fmla="*/ 193 w 199"/>
                <a:gd name="T119" fmla="*/ 73 h 257"/>
                <a:gd name="T120" fmla="*/ 195 w 199"/>
                <a:gd name="T121" fmla="*/ 100 h 2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9"/>
                <a:gd name="T184" fmla="*/ 0 h 257"/>
                <a:gd name="T185" fmla="*/ 199 w 199"/>
                <a:gd name="T186" fmla="*/ 257 h 2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9" h="257">
                  <a:moveTo>
                    <a:pt x="151" y="126"/>
                  </a:moveTo>
                  <a:lnTo>
                    <a:pt x="142" y="126"/>
                  </a:lnTo>
                  <a:lnTo>
                    <a:pt x="132" y="126"/>
                  </a:lnTo>
                  <a:lnTo>
                    <a:pt x="123" y="126"/>
                  </a:lnTo>
                  <a:lnTo>
                    <a:pt x="114" y="127"/>
                  </a:lnTo>
                  <a:lnTo>
                    <a:pt x="105" y="129"/>
                  </a:lnTo>
                  <a:lnTo>
                    <a:pt x="96" y="130"/>
                  </a:lnTo>
                  <a:lnTo>
                    <a:pt x="92" y="131"/>
                  </a:lnTo>
                  <a:lnTo>
                    <a:pt x="88" y="133"/>
                  </a:lnTo>
                  <a:lnTo>
                    <a:pt x="84" y="134"/>
                  </a:lnTo>
                  <a:lnTo>
                    <a:pt x="80" y="135"/>
                  </a:lnTo>
                  <a:lnTo>
                    <a:pt x="76" y="137"/>
                  </a:lnTo>
                  <a:lnTo>
                    <a:pt x="72" y="139"/>
                  </a:lnTo>
                  <a:lnTo>
                    <a:pt x="69" y="141"/>
                  </a:lnTo>
                  <a:lnTo>
                    <a:pt x="66" y="143"/>
                  </a:lnTo>
                  <a:lnTo>
                    <a:pt x="63" y="145"/>
                  </a:lnTo>
                  <a:lnTo>
                    <a:pt x="60" y="147"/>
                  </a:lnTo>
                  <a:lnTo>
                    <a:pt x="58" y="150"/>
                  </a:lnTo>
                  <a:lnTo>
                    <a:pt x="55" y="152"/>
                  </a:lnTo>
                  <a:lnTo>
                    <a:pt x="53" y="155"/>
                  </a:lnTo>
                  <a:lnTo>
                    <a:pt x="51" y="158"/>
                  </a:lnTo>
                  <a:lnTo>
                    <a:pt x="49" y="162"/>
                  </a:lnTo>
                  <a:lnTo>
                    <a:pt x="48" y="165"/>
                  </a:lnTo>
                  <a:lnTo>
                    <a:pt x="47" y="169"/>
                  </a:lnTo>
                  <a:lnTo>
                    <a:pt x="46" y="173"/>
                  </a:lnTo>
                  <a:lnTo>
                    <a:pt x="46" y="177"/>
                  </a:lnTo>
                  <a:lnTo>
                    <a:pt x="46" y="181"/>
                  </a:lnTo>
                  <a:lnTo>
                    <a:pt x="46" y="187"/>
                  </a:lnTo>
                  <a:lnTo>
                    <a:pt x="46" y="192"/>
                  </a:lnTo>
                  <a:lnTo>
                    <a:pt x="48" y="196"/>
                  </a:lnTo>
                  <a:lnTo>
                    <a:pt x="49" y="201"/>
                  </a:lnTo>
                  <a:lnTo>
                    <a:pt x="51" y="205"/>
                  </a:lnTo>
                  <a:lnTo>
                    <a:pt x="53" y="208"/>
                  </a:lnTo>
                  <a:lnTo>
                    <a:pt x="55" y="211"/>
                  </a:lnTo>
                  <a:lnTo>
                    <a:pt x="58" y="214"/>
                  </a:lnTo>
                  <a:lnTo>
                    <a:pt x="61" y="216"/>
                  </a:lnTo>
                  <a:lnTo>
                    <a:pt x="64" y="219"/>
                  </a:lnTo>
                  <a:lnTo>
                    <a:pt x="68" y="220"/>
                  </a:lnTo>
                  <a:lnTo>
                    <a:pt x="72" y="222"/>
                  </a:lnTo>
                  <a:lnTo>
                    <a:pt x="76" y="223"/>
                  </a:lnTo>
                  <a:lnTo>
                    <a:pt x="80" y="224"/>
                  </a:lnTo>
                  <a:lnTo>
                    <a:pt x="84" y="224"/>
                  </a:lnTo>
                  <a:lnTo>
                    <a:pt x="88" y="224"/>
                  </a:lnTo>
                  <a:lnTo>
                    <a:pt x="94" y="224"/>
                  </a:lnTo>
                  <a:lnTo>
                    <a:pt x="100" y="224"/>
                  </a:lnTo>
                  <a:lnTo>
                    <a:pt x="105" y="222"/>
                  </a:lnTo>
                  <a:lnTo>
                    <a:pt x="110" y="221"/>
                  </a:lnTo>
                  <a:lnTo>
                    <a:pt x="115" y="219"/>
                  </a:lnTo>
                  <a:lnTo>
                    <a:pt x="120" y="217"/>
                  </a:lnTo>
                  <a:lnTo>
                    <a:pt x="124" y="214"/>
                  </a:lnTo>
                  <a:lnTo>
                    <a:pt x="128" y="212"/>
                  </a:lnTo>
                  <a:lnTo>
                    <a:pt x="132" y="209"/>
                  </a:lnTo>
                  <a:lnTo>
                    <a:pt x="135" y="205"/>
                  </a:lnTo>
                  <a:lnTo>
                    <a:pt x="138" y="202"/>
                  </a:lnTo>
                  <a:lnTo>
                    <a:pt x="141" y="198"/>
                  </a:lnTo>
                  <a:lnTo>
                    <a:pt x="144" y="195"/>
                  </a:lnTo>
                  <a:lnTo>
                    <a:pt x="146" y="191"/>
                  </a:lnTo>
                  <a:lnTo>
                    <a:pt x="148" y="187"/>
                  </a:lnTo>
                  <a:lnTo>
                    <a:pt x="149" y="183"/>
                  </a:lnTo>
                  <a:lnTo>
                    <a:pt x="150" y="179"/>
                  </a:lnTo>
                  <a:lnTo>
                    <a:pt x="151" y="175"/>
                  </a:lnTo>
                  <a:lnTo>
                    <a:pt x="151" y="172"/>
                  </a:lnTo>
                  <a:lnTo>
                    <a:pt x="151" y="169"/>
                  </a:lnTo>
                  <a:lnTo>
                    <a:pt x="151" y="126"/>
                  </a:lnTo>
                  <a:close/>
                  <a:moveTo>
                    <a:pt x="195" y="193"/>
                  </a:moveTo>
                  <a:lnTo>
                    <a:pt x="195" y="201"/>
                  </a:lnTo>
                  <a:lnTo>
                    <a:pt x="195" y="209"/>
                  </a:lnTo>
                  <a:lnTo>
                    <a:pt x="196" y="216"/>
                  </a:lnTo>
                  <a:lnTo>
                    <a:pt x="196" y="224"/>
                  </a:lnTo>
                  <a:lnTo>
                    <a:pt x="196" y="231"/>
                  </a:lnTo>
                  <a:lnTo>
                    <a:pt x="197" y="239"/>
                  </a:lnTo>
                  <a:lnTo>
                    <a:pt x="198" y="246"/>
                  </a:lnTo>
                  <a:lnTo>
                    <a:pt x="199" y="252"/>
                  </a:lnTo>
                  <a:lnTo>
                    <a:pt x="158" y="252"/>
                  </a:lnTo>
                  <a:lnTo>
                    <a:pt x="154" y="221"/>
                  </a:lnTo>
                  <a:lnTo>
                    <a:pt x="153" y="221"/>
                  </a:lnTo>
                  <a:lnTo>
                    <a:pt x="150" y="224"/>
                  </a:lnTo>
                  <a:lnTo>
                    <a:pt x="147" y="228"/>
                  </a:lnTo>
                  <a:lnTo>
                    <a:pt x="144" y="231"/>
                  </a:lnTo>
                  <a:lnTo>
                    <a:pt x="140" y="235"/>
                  </a:lnTo>
                  <a:lnTo>
                    <a:pt x="136" y="238"/>
                  </a:lnTo>
                  <a:lnTo>
                    <a:pt x="132" y="241"/>
                  </a:lnTo>
                  <a:lnTo>
                    <a:pt x="127" y="244"/>
                  </a:lnTo>
                  <a:lnTo>
                    <a:pt x="123" y="246"/>
                  </a:lnTo>
                  <a:lnTo>
                    <a:pt x="118" y="249"/>
                  </a:lnTo>
                  <a:lnTo>
                    <a:pt x="112" y="251"/>
                  </a:lnTo>
                  <a:lnTo>
                    <a:pt x="107" y="253"/>
                  </a:lnTo>
                  <a:lnTo>
                    <a:pt x="101" y="255"/>
                  </a:lnTo>
                  <a:lnTo>
                    <a:pt x="96" y="256"/>
                  </a:lnTo>
                  <a:lnTo>
                    <a:pt x="89" y="257"/>
                  </a:lnTo>
                  <a:lnTo>
                    <a:pt x="83" y="257"/>
                  </a:lnTo>
                  <a:lnTo>
                    <a:pt x="76" y="257"/>
                  </a:lnTo>
                  <a:lnTo>
                    <a:pt x="72" y="257"/>
                  </a:lnTo>
                  <a:lnTo>
                    <a:pt x="67" y="257"/>
                  </a:lnTo>
                  <a:lnTo>
                    <a:pt x="63" y="257"/>
                  </a:lnTo>
                  <a:lnTo>
                    <a:pt x="59" y="256"/>
                  </a:lnTo>
                  <a:lnTo>
                    <a:pt x="54" y="255"/>
                  </a:lnTo>
                  <a:lnTo>
                    <a:pt x="51" y="254"/>
                  </a:lnTo>
                  <a:lnTo>
                    <a:pt x="47" y="253"/>
                  </a:lnTo>
                  <a:lnTo>
                    <a:pt x="43" y="252"/>
                  </a:lnTo>
                  <a:lnTo>
                    <a:pt x="40" y="250"/>
                  </a:lnTo>
                  <a:lnTo>
                    <a:pt x="36" y="248"/>
                  </a:lnTo>
                  <a:lnTo>
                    <a:pt x="33" y="246"/>
                  </a:lnTo>
                  <a:lnTo>
                    <a:pt x="30" y="244"/>
                  </a:lnTo>
                  <a:lnTo>
                    <a:pt x="27" y="242"/>
                  </a:lnTo>
                  <a:lnTo>
                    <a:pt x="24" y="240"/>
                  </a:lnTo>
                  <a:lnTo>
                    <a:pt x="22" y="238"/>
                  </a:lnTo>
                  <a:lnTo>
                    <a:pt x="19" y="235"/>
                  </a:lnTo>
                  <a:lnTo>
                    <a:pt x="17" y="233"/>
                  </a:lnTo>
                  <a:lnTo>
                    <a:pt x="15" y="230"/>
                  </a:lnTo>
                  <a:lnTo>
                    <a:pt x="13" y="227"/>
                  </a:lnTo>
                  <a:lnTo>
                    <a:pt x="11" y="225"/>
                  </a:lnTo>
                  <a:lnTo>
                    <a:pt x="9" y="222"/>
                  </a:lnTo>
                  <a:lnTo>
                    <a:pt x="8" y="219"/>
                  </a:lnTo>
                  <a:lnTo>
                    <a:pt x="6" y="216"/>
                  </a:lnTo>
                  <a:lnTo>
                    <a:pt x="5" y="213"/>
                  </a:lnTo>
                  <a:lnTo>
                    <a:pt x="4" y="210"/>
                  </a:lnTo>
                  <a:lnTo>
                    <a:pt x="3" y="207"/>
                  </a:lnTo>
                  <a:lnTo>
                    <a:pt x="2" y="203"/>
                  </a:lnTo>
                  <a:lnTo>
                    <a:pt x="1" y="200"/>
                  </a:lnTo>
                  <a:lnTo>
                    <a:pt x="1" y="197"/>
                  </a:lnTo>
                  <a:lnTo>
                    <a:pt x="0" y="193"/>
                  </a:lnTo>
                  <a:lnTo>
                    <a:pt x="0" y="190"/>
                  </a:lnTo>
                  <a:lnTo>
                    <a:pt x="0" y="187"/>
                  </a:lnTo>
                  <a:lnTo>
                    <a:pt x="0" y="181"/>
                  </a:lnTo>
                  <a:lnTo>
                    <a:pt x="1" y="176"/>
                  </a:lnTo>
                  <a:lnTo>
                    <a:pt x="2" y="171"/>
                  </a:lnTo>
                  <a:lnTo>
                    <a:pt x="3" y="165"/>
                  </a:lnTo>
                  <a:lnTo>
                    <a:pt x="4" y="161"/>
                  </a:lnTo>
                  <a:lnTo>
                    <a:pt x="6" y="156"/>
                  </a:lnTo>
                  <a:lnTo>
                    <a:pt x="8" y="151"/>
                  </a:lnTo>
                  <a:lnTo>
                    <a:pt x="10" y="147"/>
                  </a:lnTo>
                  <a:lnTo>
                    <a:pt x="13" y="143"/>
                  </a:lnTo>
                  <a:lnTo>
                    <a:pt x="16" y="139"/>
                  </a:lnTo>
                  <a:lnTo>
                    <a:pt x="19" y="135"/>
                  </a:lnTo>
                  <a:lnTo>
                    <a:pt x="22" y="131"/>
                  </a:lnTo>
                  <a:lnTo>
                    <a:pt x="26" y="128"/>
                  </a:lnTo>
                  <a:lnTo>
                    <a:pt x="30" y="124"/>
                  </a:lnTo>
                  <a:lnTo>
                    <a:pt x="34" y="121"/>
                  </a:lnTo>
                  <a:lnTo>
                    <a:pt x="39" y="118"/>
                  </a:lnTo>
                  <a:lnTo>
                    <a:pt x="44" y="115"/>
                  </a:lnTo>
                  <a:lnTo>
                    <a:pt x="49" y="113"/>
                  </a:lnTo>
                  <a:lnTo>
                    <a:pt x="54" y="110"/>
                  </a:lnTo>
                  <a:lnTo>
                    <a:pt x="60" y="108"/>
                  </a:lnTo>
                  <a:lnTo>
                    <a:pt x="66" y="106"/>
                  </a:lnTo>
                  <a:lnTo>
                    <a:pt x="73" y="104"/>
                  </a:lnTo>
                  <a:lnTo>
                    <a:pt x="79" y="102"/>
                  </a:lnTo>
                  <a:lnTo>
                    <a:pt x="86" y="100"/>
                  </a:lnTo>
                  <a:lnTo>
                    <a:pt x="93" y="99"/>
                  </a:lnTo>
                  <a:lnTo>
                    <a:pt x="100" y="98"/>
                  </a:lnTo>
                  <a:lnTo>
                    <a:pt x="108" y="97"/>
                  </a:lnTo>
                  <a:lnTo>
                    <a:pt x="116" y="96"/>
                  </a:lnTo>
                  <a:lnTo>
                    <a:pt x="124" y="95"/>
                  </a:lnTo>
                  <a:lnTo>
                    <a:pt x="133" y="95"/>
                  </a:lnTo>
                  <a:lnTo>
                    <a:pt x="141" y="95"/>
                  </a:lnTo>
                  <a:lnTo>
                    <a:pt x="150" y="95"/>
                  </a:lnTo>
                  <a:lnTo>
                    <a:pt x="150" y="90"/>
                  </a:lnTo>
                  <a:lnTo>
                    <a:pt x="150" y="86"/>
                  </a:lnTo>
                  <a:lnTo>
                    <a:pt x="150" y="81"/>
                  </a:lnTo>
                  <a:lnTo>
                    <a:pt x="149" y="77"/>
                  </a:lnTo>
                  <a:lnTo>
                    <a:pt x="148" y="72"/>
                  </a:lnTo>
                  <a:lnTo>
                    <a:pt x="147" y="68"/>
                  </a:lnTo>
                  <a:lnTo>
                    <a:pt x="146" y="63"/>
                  </a:lnTo>
                  <a:lnTo>
                    <a:pt x="144" y="58"/>
                  </a:lnTo>
                  <a:lnTo>
                    <a:pt x="141" y="53"/>
                  </a:lnTo>
                  <a:lnTo>
                    <a:pt x="139" y="51"/>
                  </a:lnTo>
                  <a:lnTo>
                    <a:pt x="138" y="49"/>
                  </a:lnTo>
                  <a:lnTo>
                    <a:pt x="136" y="47"/>
                  </a:lnTo>
                  <a:lnTo>
                    <a:pt x="134" y="45"/>
                  </a:lnTo>
                  <a:lnTo>
                    <a:pt x="132" y="43"/>
                  </a:lnTo>
                  <a:lnTo>
                    <a:pt x="129" y="42"/>
                  </a:lnTo>
                  <a:lnTo>
                    <a:pt x="127" y="40"/>
                  </a:lnTo>
                  <a:lnTo>
                    <a:pt x="124" y="39"/>
                  </a:lnTo>
                  <a:lnTo>
                    <a:pt x="121" y="37"/>
                  </a:lnTo>
                  <a:lnTo>
                    <a:pt x="118" y="36"/>
                  </a:lnTo>
                  <a:lnTo>
                    <a:pt x="114" y="35"/>
                  </a:lnTo>
                  <a:lnTo>
                    <a:pt x="110" y="34"/>
                  </a:lnTo>
                  <a:lnTo>
                    <a:pt x="107" y="34"/>
                  </a:lnTo>
                  <a:lnTo>
                    <a:pt x="102" y="33"/>
                  </a:lnTo>
                  <a:lnTo>
                    <a:pt x="98" y="33"/>
                  </a:lnTo>
                  <a:lnTo>
                    <a:pt x="94" y="33"/>
                  </a:lnTo>
                  <a:lnTo>
                    <a:pt x="89" y="33"/>
                  </a:lnTo>
                  <a:lnTo>
                    <a:pt x="84" y="33"/>
                  </a:lnTo>
                  <a:lnTo>
                    <a:pt x="80" y="34"/>
                  </a:lnTo>
                  <a:lnTo>
                    <a:pt x="76" y="34"/>
                  </a:lnTo>
                  <a:lnTo>
                    <a:pt x="71" y="35"/>
                  </a:lnTo>
                  <a:lnTo>
                    <a:pt x="67" y="36"/>
                  </a:lnTo>
                  <a:lnTo>
                    <a:pt x="63" y="36"/>
                  </a:lnTo>
                  <a:lnTo>
                    <a:pt x="58" y="38"/>
                  </a:lnTo>
                  <a:lnTo>
                    <a:pt x="54" y="39"/>
                  </a:lnTo>
                  <a:lnTo>
                    <a:pt x="50" y="40"/>
                  </a:lnTo>
                  <a:lnTo>
                    <a:pt x="46" y="42"/>
                  </a:lnTo>
                  <a:lnTo>
                    <a:pt x="42" y="43"/>
                  </a:lnTo>
                  <a:lnTo>
                    <a:pt x="38" y="45"/>
                  </a:lnTo>
                  <a:lnTo>
                    <a:pt x="35" y="47"/>
                  </a:lnTo>
                  <a:lnTo>
                    <a:pt x="31" y="49"/>
                  </a:lnTo>
                  <a:lnTo>
                    <a:pt x="28" y="51"/>
                  </a:lnTo>
                  <a:lnTo>
                    <a:pt x="18" y="21"/>
                  </a:lnTo>
                  <a:lnTo>
                    <a:pt x="22" y="19"/>
                  </a:lnTo>
                  <a:lnTo>
                    <a:pt x="26" y="17"/>
                  </a:lnTo>
                  <a:lnTo>
                    <a:pt x="30" y="14"/>
                  </a:lnTo>
                  <a:lnTo>
                    <a:pt x="35" y="12"/>
                  </a:lnTo>
                  <a:lnTo>
                    <a:pt x="40" y="10"/>
                  </a:lnTo>
                  <a:lnTo>
                    <a:pt x="44" y="9"/>
                  </a:lnTo>
                  <a:lnTo>
                    <a:pt x="50" y="7"/>
                  </a:lnTo>
                  <a:lnTo>
                    <a:pt x="55" y="6"/>
                  </a:lnTo>
                  <a:lnTo>
                    <a:pt x="60" y="4"/>
                  </a:lnTo>
                  <a:lnTo>
                    <a:pt x="66" y="3"/>
                  </a:lnTo>
                  <a:lnTo>
                    <a:pt x="71" y="2"/>
                  </a:lnTo>
                  <a:lnTo>
                    <a:pt x="77" y="1"/>
                  </a:lnTo>
                  <a:lnTo>
                    <a:pt x="83" y="0"/>
                  </a:lnTo>
                  <a:lnTo>
                    <a:pt x="88" y="0"/>
                  </a:lnTo>
                  <a:lnTo>
                    <a:pt x="94" y="0"/>
                  </a:lnTo>
                  <a:lnTo>
                    <a:pt x="100" y="0"/>
                  </a:lnTo>
                  <a:lnTo>
                    <a:pt x="107" y="0"/>
                  </a:lnTo>
                  <a:lnTo>
                    <a:pt x="114" y="0"/>
                  </a:lnTo>
                  <a:lnTo>
                    <a:pt x="120" y="1"/>
                  </a:lnTo>
                  <a:lnTo>
                    <a:pt x="126" y="2"/>
                  </a:lnTo>
                  <a:lnTo>
                    <a:pt x="132" y="3"/>
                  </a:lnTo>
                  <a:lnTo>
                    <a:pt x="137" y="5"/>
                  </a:lnTo>
                  <a:lnTo>
                    <a:pt x="142" y="6"/>
                  </a:lnTo>
                  <a:lnTo>
                    <a:pt x="147" y="8"/>
                  </a:lnTo>
                  <a:lnTo>
                    <a:pt x="152" y="11"/>
                  </a:lnTo>
                  <a:lnTo>
                    <a:pt x="156" y="13"/>
                  </a:lnTo>
                  <a:lnTo>
                    <a:pt x="160" y="16"/>
                  </a:lnTo>
                  <a:lnTo>
                    <a:pt x="164" y="19"/>
                  </a:lnTo>
                  <a:lnTo>
                    <a:pt x="167" y="21"/>
                  </a:lnTo>
                  <a:lnTo>
                    <a:pt x="170" y="25"/>
                  </a:lnTo>
                  <a:lnTo>
                    <a:pt x="174" y="28"/>
                  </a:lnTo>
                  <a:lnTo>
                    <a:pt x="176" y="32"/>
                  </a:lnTo>
                  <a:lnTo>
                    <a:pt x="179" y="35"/>
                  </a:lnTo>
                  <a:lnTo>
                    <a:pt x="181" y="39"/>
                  </a:lnTo>
                  <a:lnTo>
                    <a:pt x="183" y="43"/>
                  </a:lnTo>
                  <a:lnTo>
                    <a:pt x="185" y="47"/>
                  </a:lnTo>
                  <a:lnTo>
                    <a:pt x="187" y="51"/>
                  </a:lnTo>
                  <a:lnTo>
                    <a:pt x="188" y="55"/>
                  </a:lnTo>
                  <a:lnTo>
                    <a:pt x="190" y="59"/>
                  </a:lnTo>
                  <a:lnTo>
                    <a:pt x="191" y="64"/>
                  </a:lnTo>
                  <a:lnTo>
                    <a:pt x="192" y="68"/>
                  </a:lnTo>
                  <a:lnTo>
                    <a:pt x="193" y="73"/>
                  </a:lnTo>
                  <a:lnTo>
                    <a:pt x="194" y="77"/>
                  </a:lnTo>
                  <a:lnTo>
                    <a:pt x="194" y="82"/>
                  </a:lnTo>
                  <a:lnTo>
                    <a:pt x="195" y="91"/>
                  </a:lnTo>
                  <a:lnTo>
                    <a:pt x="195" y="100"/>
                  </a:lnTo>
                  <a:lnTo>
                    <a:pt x="195" y="193"/>
                  </a:lnTo>
                  <a:close/>
                </a:path>
              </a:pathLst>
            </a:custGeom>
            <a:solidFill>
              <a:srgbClr val="888A8D"/>
            </a:solidFill>
            <a:ln w="9525">
              <a:noFill/>
              <a:round/>
              <a:headEnd/>
              <a:tailEnd/>
            </a:ln>
          </p:spPr>
          <p:txBody>
            <a:bodyPr/>
            <a:lstStyle/>
            <a:p>
              <a:endParaRPr lang="de-DE"/>
            </a:p>
          </p:txBody>
        </p:sp>
        <p:sp>
          <p:nvSpPr>
            <p:cNvPr id="47" name="Freeform 49">
              <a:extLst>
                <a:ext uri="{FF2B5EF4-FFF2-40B4-BE49-F238E27FC236}">
                  <a16:creationId xmlns:a16="http://schemas.microsoft.com/office/drawing/2014/main" id="{ABA39AC3-5776-5720-C05D-3FD00D38CE8A}"/>
                </a:ext>
              </a:extLst>
            </p:cNvPr>
            <p:cNvSpPr>
              <a:spLocks/>
            </p:cNvSpPr>
            <p:nvPr/>
          </p:nvSpPr>
          <p:spPr bwMode="auto">
            <a:xfrm>
              <a:off x="4692" y="1770"/>
              <a:ext cx="212" cy="252"/>
            </a:xfrm>
            <a:custGeom>
              <a:avLst/>
              <a:gdLst>
                <a:gd name="T0" fmla="*/ 210 w 212"/>
                <a:gd name="T1" fmla="*/ 189 h 252"/>
                <a:gd name="T2" fmla="*/ 210 w 212"/>
                <a:gd name="T3" fmla="*/ 207 h 252"/>
                <a:gd name="T4" fmla="*/ 211 w 212"/>
                <a:gd name="T5" fmla="*/ 224 h 252"/>
                <a:gd name="T6" fmla="*/ 212 w 212"/>
                <a:gd name="T7" fmla="*/ 239 h 252"/>
                <a:gd name="T8" fmla="*/ 172 w 212"/>
                <a:gd name="T9" fmla="*/ 247 h 252"/>
                <a:gd name="T10" fmla="*/ 168 w 212"/>
                <a:gd name="T11" fmla="*/ 207 h 252"/>
                <a:gd name="T12" fmla="*/ 163 w 212"/>
                <a:gd name="T13" fmla="*/ 214 h 252"/>
                <a:gd name="T14" fmla="*/ 157 w 212"/>
                <a:gd name="T15" fmla="*/ 222 h 252"/>
                <a:gd name="T16" fmla="*/ 149 w 212"/>
                <a:gd name="T17" fmla="*/ 230 h 252"/>
                <a:gd name="T18" fmla="*/ 139 w 212"/>
                <a:gd name="T19" fmla="*/ 237 h 252"/>
                <a:gd name="T20" fmla="*/ 128 w 212"/>
                <a:gd name="T21" fmla="*/ 243 h 252"/>
                <a:gd name="T22" fmla="*/ 116 w 212"/>
                <a:gd name="T23" fmla="*/ 248 h 252"/>
                <a:gd name="T24" fmla="*/ 102 w 212"/>
                <a:gd name="T25" fmla="*/ 251 h 252"/>
                <a:gd name="T26" fmla="*/ 94 w 212"/>
                <a:gd name="T27" fmla="*/ 252 h 252"/>
                <a:gd name="T28" fmla="*/ 86 w 212"/>
                <a:gd name="T29" fmla="*/ 252 h 252"/>
                <a:gd name="T30" fmla="*/ 78 w 212"/>
                <a:gd name="T31" fmla="*/ 252 h 252"/>
                <a:gd name="T32" fmla="*/ 71 w 212"/>
                <a:gd name="T33" fmla="*/ 252 h 252"/>
                <a:gd name="T34" fmla="*/ 63 w 212"/>
                <a:gd name="T35" fmla="*/ 250 h 252"/>
                <a:gd name="T36" fmla="*/ 56 w 212"/>
                <a:gd name="T37" fmla="*/ 248 h 252"/>
                <a:gd name="T38" fmla="*/ 48 w 212"/>
                <a:gd name="T39" fmla="*/ 245 h 252"/>
                <a:gd name="T40" fmla="*/ 41 w 212"/>
                <a:gd name="T41" fmla="*/ 241 h 252"/>
                <a:gd name="T42" fmla="*/ 34 w 212"/>
                <a:gd name="T43" fmla="*/ 236 h 252"/>
                <a:gd name="T44" fmla="*/ 28 w 212"/>
                <a:gd name="T45" fmla="*/ 231 h 252"/>
                <a:gd name="T46" fmla="*/ 22 w 212"/>
                <a:gd name="T47" fmla="*/ 224 h 252"/>
                <a:gd name="T48" fmla="*/ 16 w 212"/>
                <a:gd name="T49" fmla="*/ 217 h 252"/>
                <a:gd name="T50" fmla="*/ 12 w 212"/>
                <a:gd name="T51" fmla="*/ 208 h 252"/>
                <a:gd name="T52" fmla="*/ 8 w 212"/>
                <a:gd name="T53" fmla="*/ 198 h 252"/>
                <a:gd name="T54" fmla="*/ 4 w 212"/>
                <a:gd name="T55" fmla="*/ 186 h 252"/>
                <a:gd name="T56" fmla="*/ 2 w 212"/>
                <a:gd name="T57" fmla="*/ 174 h 252"/>
                <a:gd name="T58" fmla="*/ 0 w 212"/>
                <a:gd name="T59" fmla="*/ 160 h 252"/>
                <a:gd name="T60" fmla="*/ 0 w 212"/>
                <a:gd name="T61" fmla="*/ 144 h 252"/>
                <a:gd name="T62" fmla="*/ 45 w 212"/>
                <a:gd name="T63" fmla="*/ 0 h 252"/>
                <a:gd name="T64" fmla="*/ 45 w 212"/>
                <a:gd name="T65" fmla="*/ 145 h 252"/>
                <a:gd name="T66" fmla="*/ 47 w 212"/>
                <a:gd name="T67" fmla="*/ 161 h 252"/>
                <a:gd name="T68" fmla="*/ 50 w 212"/>
                <a:gd name="T69" fmla="*/ 175 h 252"/>
                <a:gd name="T70" fmla="*/ 53 w 212"/>
                <a:gd name="T71" fmla="*/ 185 h 252"/>
                <a:gd name="T72" fmla="*/ 56 w 212"/>
                <a:gd name="T73" fmla="*/ 191 h 252"/>
                <a:gd name="T74" fmla="*/ 59 w 212"/>
                <a:gd name="T75" fmla="*/ 196 h 252"/>
                <a:gd name="T76" fmla="*/ 63 w 212"/>
                <a:gd name="T77" fmla="*/ 200 h 252"/>
                <a:gd name="T78" fmla="*/ 67 w 212"/>
                <a:gd name="T79" fmla="*/ 205 h 252"/>
                <a:gd name="T80" fmla="*/ 72 w 212"/>
                <a:gd name="T81" fmla="*/ 208 h 252"/>
                <a:gd name="T82" fmla="*/ 78 w 212"/>
                <a:gd name="T83" fmla="*/ 211 h 252"/>
                <a:gd name="T84" fmla="*/ 83 w 212"/>
                <a:gd name="T85" fmla="*/ 213 h 252"/>
                <a:gd name="T86" fmla="*/ 90 w 212"/>
                <a:gd name="T87" fmla="*/ 215 h 252"/>
                <a:gd name="T88" fmla="*/ 97 w 212"/>
                <a:gd name="T89" fmla="*/ 215 h 252"/>
                <a:gd name="T90" fmla="*/ 106 w 212"/>
                <a:gd name="T91" fmla="*/ 215 h 252"/>
                <a:gd name="T92" fmla="*/ 117 w 212"/>
                <a:gd name="T93" fmla="*/ 213 h 252"/>
                <a:gd name="T94" fmla="*/ 127 w 212"/>
                <a:gd name="T95" fmla="*/ 210 h 252"/>
                <a:gd name="T96" fmla="*/ 135 w 212"/>
                <a:gd name="T97" fmla="*/ 205 h 252"/>
                <a:gd name="T98" fmla="*/ 143 w 212"/>
                <a:gd name="T99" fmla="*/ 199 h 252"/>
                <a:gd name="T100" fmla="*/ 149 w 212"/>
                <a:gd name="T101" fmla="*/ 192 h 252"/>
                <a:gd name="T102" fmla="*/ 155 w 212"/>
                <a:gd name="T103" fmla="*/ 185 h 252"/>
                <a:gd name="T104" fmla="*/ 159 w 212"/>
                <a:gd name="T105" fmla="*/ 178 h 252"/>
                <a:gd name="T106" fmla="*/ 161 w 212"/>
                <a:gd name="T107" fmla="*/ 172 h 252"/>
                <a:gd name="T108" fmla="*/ 163 w 212"/>
                <a:gd name="T109" fmla="*/ 166 h 252"/>
                <a:gd name="T110" fmla="*/ 165 w 212"/>
                <a:gd name="T111" fmla="*/ 157 h 252"/>
                <a:gd name="T112" fmla="*/ 165 w 212"/>
                <a:gd name="T113" fmla="*/ 0 h 252"/>
                <a:gd name="T114" fmla="*/ 210 w 212"/>
                <a:gd name="T115" fmla="*/ 179 h 2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2"/>
                <a:gd name="T175" fmla="*/ 0 h 252"/>
                <a:gd name="T176" fmla="*/ 212 w 212"/>
                <a:gd name="T177" fmla="*/ 252 h 2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2" h="252">
                  <a:moveTo>
                    <a:pt x="210" y="179"/>
                  </a:moveTo>
                  <a:lnTo>
                    <a:pt x="210" y="189"/>
                  </a:lnTo>
                  <a:lnTo>
                    <a:pt x="210" y="198"/>
                  </a:lnTo>
                  <a:lnTo>
                    <a:pt x="210" y="207"/>
                  </a:lnTo>
                  <a:lnTo>
                    <a:pt x="211" y="215"/>
                  </a:lnTo>
                  <a:lnTo>
                    <a:pt x="211" y="224"/>
                  </a:lnTo>
                  <a:lnTo>
                    <a:pt x="211" y="232"/>
                  </a:lnTo>
                  <a:lnTo>
                    <a:pt x="212" y="239"/>
                  </a:lnTo>
                  <a:lnTo>
                    <a:pt x="212" y="247"/>
                  </a:lnTo>
                  <a:lnTo>
                    <a:pt x="172" y="247"/>
                  </a:lnTo>
                  <a:lnTo>
                    <a:pt x="169" y="207"/>
                  </a:lnTo>
                  <a:lnTo>
                    <a:pt x="168" y="207"/>
                  </a:lnTo>
                  <a:lnTo>
                    <a:pt x="166" y="210"/>
                  </a:lnTo>
                  <a:lnTo>
                    <a:pt x="163" y="214"/>
                  </a:lnTo>
                  <a:lnTo>
                    <a:pt x="160" y="218"/>
                  </a:lnTo>
                  <a:lnTo>
                    <a:pt x="157" y="222"/>
                  </a:lnTo>
                  <a:lnTo>
                    <a:pt x="153" y="226"/>
                  </a:lnTo>
                  <a:lnTo>
                    <a:pt x="149" y="230"/>
                  </a:lnTo>
                  <a:lnTo>
                    <a:pt x="144" y="234"/>
                  </a:lnTo>
                  <a:lnTo>
                    <a:pt x="139" y="237"/>
                  </a:lnTo>
                  <a:lnTo>
                    <a:pt x="134" y="240"/>
                  </a:lnTo>
                  <a:lnTo>
                    <a:pt x="128" y="243"/>
                  </a:lnTo>
                  <a:lnTo>
                    <a:pt x="122" y="246"/>
                  </a:lnTo>
                  <a:lnTo>
                    <a:pt x="116" y="248"/>
                  </a:lnTo>
                  <a:lnTo>
                    <a:pt x="109" y="250"/>
                  </a:lnTo>
                  <a:lnTo>
                    <a:pt x="102" y="251"/>
                  </a:lnTo>
                  <a:lnTo>
                    <a:pt x="98" y="252"/>
                  </a:lnTo>
                  <a:lnTo>
                    <a:pt x="94" y="252"/>
                  </a:lnTo>
                  <a:lnTo>
                    <a:pt x="90" y="252"/>
                  </a:lnTo>
                  <a:lnTo>
                    <a:pt x="86" y="252"/>
                  </a:lnTo>
                  <a:lnTo>
                    <a:pt x="82" y="252"/>
                  </a:lnTo>
                  <a:lnTo>
                    <a:pt x="78" y="252"/>
                  </a:lnTo>
                  <a:lnTo>
                    <a:pt x="74" y="252"/>
                  </a:lnTo>
                  <a:lnTo>
                    <a:pt x="71" y="252"/>
                  </a:lnTo>
                  <a:lnTo>
                    <a:pt x="67" y="251"/>
                  </a:lnTo>
                  <a:lnTo>
                    <a:pt x="63" y="250"/>
                  </a:lnTo>
                  <a:lnTo>
                    <a:pt x="59" y="249"/>
                  </a:lnTo>
                  <a:lnTo>
                    <a:pt x="56" y="248"/>
                  </a:lnTo>
                  <a:lnTo>
                    <a:pt x="52" y="247"/>
                  </a:lnTo>
                  <a:lnTo>
                    <a:pt x="48" y="245"/>
                  </a:lnTo>
                  <a:lnTo>
                    <a:pt x="45" y="243"/>
                  </a:lnTo>
                  <a:lnTo>
                    <a:pt x="41" y="241"/>
                  </a:lnTo>
                  <a:lnTo>
                    <a:pt x="38" y="239"/>
                  </a:lnTo>
                  <a:lnTo>
                    <a:pt x="34" y="236"/>
                  </a:lnTo>
                  <a:lnTo>
                    <a:pt x="31" y="234"/>
                  </a:lnTo>
                  <a:lnTo>
                    <a:pt x="28" y="231"/>
                  </a:lnTo>
                  <a:lnTo>
                    <a:pt x="25" y="228"/>
                  </a:lnTo>
                  <a:lnTo>
                    <a:pt x="22" y="224"/>
                  </a:lnTo>
                  <a:lnTo>
                    <a:pt x="19" y="220"/>
                  </a:lnTo>
                  <a:lnTo>
                    <a:pt x="16" y="217"/>
                  </a:lnTo>
                  <a:lnTo>
                    <a:pt x="14" y="212"/>
                  </a:lnTo>
                  <a:lnTo>
                    <a:pt x="12" y="208"/>
                  </a:lnTo>
                  <a:lnTo>
                    <a:pt x="10" y="203"/>
                  </a:lnTo>
                  <a:lnTo>
                    <a:pt x="8" y="198"/>
                  </a:lnTo>
                  <a:lnTo>
                    <a:pt x="6" y="192"/>
                  </a:lnTo>
                  <a:lnTo>
                    <a:pt x="4" y="186"/>
                  </a:lnTo>
                  <a:lnTo>
                    <a:pt x="3" y="180"/>
                  </a:lnTo>
                  <a:lnTo>
                    <a:pt x="2" y="174"/>
                  </a:lnTo>
                  <a:lnTo>
                    <a:pt x="1" y="167"/>
                  </a:lnTo>
                  <a:lnTo>
                    <a:pt x="0" y="160"/>
                  </a:lnTo>
                  <a:lnTo>
                    <a:pt x="0" y="152"/>
                  </a:lnTo>
                  <a:lnTo>
                    <a:pt x="0" y="144"/>
                  </a:lnTo>
                  <a:lnTo>
                    <a:pt x="0" y="0"/>
                  </a:lnTo>
                  <a:lnTo>
                    <a:pt x="45" y="0"/>
                  </a:lnTo>
                  <a:lnTo>
                    <a:pt x="45" y="136"/>
                  </a:lnTo>
                  <a:lnTo>
                    <a:pt x="45" y="145"/>
                  </a:lnTo>
                  <a:lnTo>
                    <a:pt x="46" y="153"/>
                  </a:lnTo>
                  <a:lnTo>
                    <a:pt x="47" y="161"/>
                  </a:lnTo>
                  <a:lnTo>
                    <a:pt x="48" y="168"/>
                  </a:lnTo>
                  <a:lnTo>
                    <a:pt x="50" y="175"/>
                  </a:lnTo>
                  <a:lnTo>
                    <a:pt x="52" y="182"/>
                  </a:lnTo>
                  <a:lnTo>
                    <a:pt x="53" y="185"/>
                  </a:lnTo>
                  <a:lnTo>
                    <a:pt x="54" y="188"/>
                  </a:lnTo>
                  <a:lnTo>
                    <a:pt x="56" y="191"/>
                  </a:lnTo>
                  <a:lnTo>
                    <a:pt x="58" y="193"/>
                  </a:lnTo>
                  <a:lnTo>
                    <a:pt x="59" y="196"/>
                  </a:lnTo>
                  <a:lnTo>
                    <a:pt x="61" y="198"/>
                  </a:lnTo>
                  <a:lnTo>
                    <a:pt x="63" y="200"/>
                  </a:lnTo>
                  <a:lnTo>
                    <a:pt x="65" y="203"/>
                  </a:lnTo>
                  <a:lnTo>
                    <a:pt x="67" y="205"/>
                  </a:lnTo>
                  <a:lnTo>
                    <a:pt x="70" y="206"/>
                  </a:lnTo>
                  <a:lnTo>
                    <a:pt x="72" y="208"/>
                  </a:lnTo>
                  <a:lnTo>
                    <a:pt x="75" y="209"/>
                  </a:lnTo>
                  <a:lnTo>
                    <a:pt x="78" y="211"/>
                  </a:lnTo>
                  <a:lnTo>
                    <a:pt x="80" y="212"/>
                  </a:lnTo>
                  <a:lnTo>
                    <a:pt x="83" y="213"/>
                  </a:lnTo>
                  <a:lnTo>
                    <a:pt x="86" y="214"/>
                  </a:lnTo>
                  <a:lnTo>
                    <a:pt x="90" y="215"/>
                  </a:lnTo>
                  <a:lnTo>
                    <a:pt x="93" y="215"/>
                  </a:lnTo>
                  <a:lnTo>
                    <a:pt x="97" y="215"/>
                  </a:lnTo>
                  <a:lnTo>
                    <a:pt x="101" y="215"/>
                  </a:lnTo>
                  <a:lnTo>
                    <a:pt x="106" y="215"/>
                  </a:lnTo>
                  <a:lnTo>
                    <a:pt x="112" y="214"/>
                  </a:lnTo>
                  <a:lnTo>
                    <a:pt x="117" y="213"/>
                  </a:lnTo>
                  <a:lnTo>
                    <a:pt x="122" y="212"/>
                  </a:lnTo>
                  <a:lnTo>
                    <a:pt x="127" y="210"/>
                  </a:lnTo>
                  <a:lnTo>
                    <a:pt x="131" y="207"/>
                  </a:lnTo>
                  <a:lnTo>
                    <a:pt x="135" y="205"/>
                  </a:lnTo>
                  <a:lnTo>
                    <a:pt x="139" y="202"/>
                  </a:lnTo>
                  <a:lnTo>
                    <a:pt x="143" y="199"/>
                  </a:lnTo>
                  <a:lnTo>
                    <a:pt x="146" y="196"/>
                  </a:lnTo>
                  <a:lnTo>
                    <a:pt x="149" y="192"/>
                  </a:lnTo>
                  <a:lnTo>
                    <a:pt x="152" y="189"/>
                  </a:lnTo>
                  <a:lnTo>
                    <a:pt x="155" y="185"/>
                  </a:lnTo>
                  <a:lnTo>
                    <a:pt x="157" y="182"/>
                  </a:lnTo>
                  <a:lnTo>
                    <a:pt x="159" y="178"/>
                  </a:lnTo>
                  <a:lnTo>
                    <a:pt x="161" y="174"/>
                  </a:lnTo>
                  <a:lnTo>
                    <a:pt x="161" y="172"/>
                  </a:lnTo>
                  <a:lnTo>
                    <a:pt x="162" y="169"/>
                  </a:lnTo>
                  <a:lnTo>
                    <a:pt x="163" y="166"/>
                  </a:lnTo>
                  <a:lnTo>
                    <a:pt x="164" y="163"/>
                  </a:lnTo>
                  <a:lnTo>
                    <a:pt x="165" y="157"/>
                  </a:lnTo>
                  <a:lnTo>
                    <a:pt x="165" y="151"/>
                  </a:lnTo>
                  <a:lnTo>
                    <a:pt x="165" y="0"/>
                  </a:lnTo>
                  <a:lnTo>
                    <a:pt x="210" y="0"/>
                  </a:lnTo>
                  <a:lnTo>
                    <a:pt x="210" y="179"/>
                  </a:lnTo>
                  <a:close/>
                </a:path>
              </a:pathLst>
            </a:custGeom>
            <a:solidFill>
              <a:srgbClr val="888A8D"/>
            </a:solidFill>
            <a:ln w="9525">
              <a:noFill/>
              <a:round/>
              <a:headEnd/>
              <a:tailEnd/>
            </a:ln>
          </p:spPr>
          <p:txBody>
            <a:bodyPr/>
            <a:lstStyle/>
            <a:p>
              <a:endParaRPr lang="de-DE"/>
            </a:p>
          </p:txBody>
        </p:sp>
        <p:sp>
          <p:nvSpPr>
            <p:cNvPr id="48" name="Freeform 50">
              <a:extLst>
                <a:ext uri="{FF2B5EF4-FFF2-40B4-BE49-F238E27FC236}">
                  <a16:creationId xmlns:a16="http://schemas.microsoft.com/office/drawing/2014/main" id="{1D011E9E-DACE-85A8-E3A9-C4FFCC598FD5}"/>
                </a:ext>
              </a:extLst>
            </p:cNvPr>
            <p:cNvSpPr>
              <a:spLocks/>
            </p:cNvSpPr>
            <p:nvPr/>
          </p:nvSpPr>
          <p:spPr bwMode="auto">
            <a:xfrm>
              <a:off x="4980" y="1667"/>
              <a:ext cx="179" cy="370"/>
            </a:xfrm>
            <a:custGeom>
              <a:avLst/>
              <a:gdLst>
                <a:gd name="T0" fmla="*/ 0 w 179"/>
                <a:gd name="T1" fmla="*/ 370 h 370"/>
                <a:gd name="T2" fmla="*/ 144 w 179"/>
                <a:gd name="T3" fmla="*/ 0 h 370"/>
                <a:gd name="T4" fmla="*/ 179 w 179"/>
                <a:gd name="T5" fmla="*/ 0 h 370"/>
                <a:gd name="T6" fmla="*/ 35 w 179"/>
                <a:gd name="T7" fmla="*/ 370 h 370"/>
                <a:gd name="T8" fmla="*/ 0 w 179"/>
                <a:gd name="T9" fmla="*/ 370 h 370"/>
                <a:gd name="T10" fmla="*/ 0 60000 65536"/>
                <a:gd name="T11" fmla="*/ 0 60000 65536"/>
                <a:gd name="T12" fmla="*/ 0 60000 65536"/>
                <a:gd name="T13" fmla="*/ 0 60000 65536"/>
                <a:gd name="T14" fmla="*/ 0 60000 65536"/>
                <a:gd name="T15" fmla="*/ 0 w 179"/>
                <a:gd name="T16" fmla="*/ 0 h 370"/>
                <a:gd name="T17" fmla="*/ 179 w 179"/>
                <a:gd name="T18" fmla="*/ 370 h 370"/>
              </a:gdLst>
              <a:ahLst/>
              <a:cxnLst>
                <a:cxn ang="T10">
                  <a:pos x="T0" y="T1"/>
                </a:cxn>
                <a:cxn ang="T11">
                  <a:pos x="T2" y="T3"/>
                </a:cxn>
                <a:cxn ang="T12">
                  <a:pos x="T4" y="T5"/>
                </a:cxn>
                <a:cxn ang="T13">
                  <a:pos x="T6" y="T7"/>
                </a:cxn>
                <a:cxn ang="T14">
                  <a:pos x="T8" y="T9"/>
                </a:cxn>
              </a:cxnLst>
              <a:rect l="T15" t="T16" r="T17" b="T18"/>
              <a:pathLst>
                <a:path w="179" h="370">
                  <a:moveTo>
                    <a:pt x="0" y="370"/>
                  </a:moveTo>
                  <a:lnTo>
                    <a:pt x="144" y="0"/>
                  </a:lnTo>
                  <a:lnTo>
                    <a:pt x="179" y="0"/>
                  </a:lnTo>
                  <a:lnTo>
                    <a:pt x="35" y="370"/>
                  </a:lnTo>
                  <a:lnTo>
                    <a:pt x="0" y="370"/>
                  </a:lnTo>
                  <a:close/>
                </a:path>
              </a:pathLst>
            </a:custGeom>
            <a:solidFill>
              <a:srgbClr val="888A8D"/>
            </a:solidFill>
            <a:ln w="9525">
              <a:noFill/>
              <a:round/>
              <a:headEnd/>
              <a:tailEnd/>
            </a:ln>
          </p:spPr>
          <p:txBody>
            <a:bodyPr/>
            <a:lstStyle/>
            <a:p>
              <a:endParaRPr lang="de-DE"/>
            </a:p>
          </p:txBody>
        </p:sp>
        <p:sp>
          <p:nvSpPr>
            <p:cNvPr id="49" name="Freeform 51">
              <a:extLst>
                <a:ext uri="{FF2B5EF4-FFF2-40B4-BE49-F238E27FC236}">
                  <a16:creationId xmlns:a16="http://schemas.microsoft.com/office/drawing/2014/main" id="{993C7E5F-D4BF-86A9-FD8C-C6843DFCC96C}"/>
                </a:ext>
              </a:extLst>
            </p:cNvPr>
            <p:cNvSpPr>
              <a:spLocks/>
            </p:cNvSpPr>
            <p:nvPr/>
          </p:nvSpPr>
          <p:spPr bwMode="auto">
            <a:xfrm>
              <a:off x="5186" y="1669"/>
              <a:ext cx="286" cy="352"/>
            </a:xfrm>
            <a:custGeom>
              <a:avLst/>
              <a:gdLst>
                <a:gd name="T0" fmla="*/ 267 w 286"/>
                <a:gd name="T1" fmla="*/ 339 h 352"/>
                <a:gd name="T2" fmla="*/ 235 w 286"/>
                <a:gd name="T3" fmla="*/ 346 h 352"/>
                <a:gd name="T4" fmla="*/ 212 w 286"/>
                <a:gd name="T5" fmla="*/ 350 h 352"/>
                <a:gd name="T6" fmla="*/ 187 w 286"/>
                <a:gd name="T7" fmla="*/ 352 h 352"/>
                <a:gd name="T8" fmla="*/ 159 w 286"/>
                <a:gd name="T9" fmla="*/ 351 h 352"/>
                <a:gd name="T10" fmla="*/ 132 w 286"/>
                <a:gd name="T11" fmla="*/ 348 h 352"/>
                <a:gd name="T12" fmla="*/ 107 w 286"/>
                <a:gd name="T13" fmla="*/ 341 h 352"/>
                <a:gd name="T14" fmla="*/ 83 w 286"/>
                <a:gd name="T15" fmla="*/ 331 h 352"/>
                <a:gd name="T16" fmla="*/ 62 w 286"/>
                <a:gd name="T17" fmla="*/ 317 h 352"/>
                <a:gd name="T18" fmla="*/ 43 w 286"/>
                <a:gd name="T19" fmla="*/ 301 h 352"/>
                <a:gd name="T20" fmla="*/ 28 w 286"/>
                <a:gd name="T21" fmla="*/ 282 h 352"/>
                <a:gd name="T22" fmla="*/ 16 w 286"/>
                <a:gd name="T23" fmla="*/ 259 h 352"/>
                <a:gd name="T24" fmla="*/ 7 w 286"/>
                <a:gd name="T25" fmla="*/ 235 h 352"/>
                <a:gd name="T26" fmla="*/ 2 w 286"/>
                <a:gd name="T27" fmla="*/ 207 h 352"/>
                <a:gd name="T28" fmla="*/ 0 w 286"/>
                <a:gd name="T29" fmla="*/ 178 h 352"/>
                <a:gd name="T30" fmla="*/ 2 w 286"/>
                <a:gd name="T31" fmla="*/ 150 h 352"/>
                <a:gd name="T32" fmla="*/ 7 w 286"/>
                <a:gd name="T33" fmla="*/ 123 h 352"/>
                <a:gd name="T34" fmla="*/ 16 w 286"/>
                <a:gd name="T35" fmla="*/ 99 h 352"/>
                <a:gd name="T36" fmla="*/ 29 w 286"/>
                <a:gd name="T37" fmla="*/ 77 h 352"/>
                <a:gd name="T38" fmla="*/ 45 w 286"/>
                <a:gd name="T39" fmla="*/ 57 h 352"/>
                <a:gd name="T40" fmla="*/ 63 w 286"/>
                <a:gd name="T41" fmla="*/ 39 h 352"/>
                <a:gd name="T42" fmla="*/ 85 w 286"/>
                <a:gd name="T43" fmla="*/ 25 h 352"/>
                <a:gd name="T44" fmla="*/ 110 w 286"/>
                <a:gd name="T45" fmla="*/ 13 h 352"/>
                <a:gd name="T46" fmla="*/ 137 w 286"/>
                <a:gd name="T47" fmla="*/ 5 h 352"/>
                <a:gd name="T48" fmla="*/ 167 w 286"/>
                <a:gd name="T49" fmla="*/ 1 h 352"/>
                <a:gd name="T50" fmla="*/ 196 w 286"/>
                <a:gd name="T51" fmla="*/ 0 h 352"/>
                <a:gd name="T52" fmla="*/ 217 w 286"/>
                <a:gd name="T53" fmla="*/ 2 h 352"/>
                <a:gd name="T54" fmla="*/ 236 w 286"/>
                <a:gd name="T55" fmla="*/ 4 h 352"/>
                <a:gd name="T56" fmla="*/ 261 w 286"/>
                <a:gd name="T57" fmla="*/ 10 h 352"/>
                <a:gd name="T58" fmla="*/ 264 w 286"/>
                <a:gd name="T59" fmla="*/ 52 h 352"/>
                <a:gd name="T60" fmla="*/ 241 w 286"/>
                <a:gd name="T61" fmla="*/ 44 h 352"/>
                <a:gd name="T62" fmla="*/ 222 w 286"/>
                <a:gd name="T63" fmla="*/ 40 h 352"/>
                <a:gd name="T64" fmla="*/ 206 w 286"/>
                <a:gd name="T65" fmla="*/ 38 h 352"/>
                <a:gd name="T66" fmla="*/ 187 w 286"/>
                <a:gd name="T67" fmla="*/ 37 h 352"/>
                <a:gd name="T68" fmla="*/ 164 w 286"/>
                <a:gd name="T69" fmla="*/ 39 h 352"/>
                <a:gd name="T70" fmla="*/ 143 w 286"/>
                <a:gd name="T71" fmla="*/ 43 h 352"/>
                <a:gd name="T72" fmla="*/ 124 w 286"/>
                <a:gd name="T73" fmla="*/ 49 h 352"/>
                <a:gd name="T74" fmla="*/ 106 w 286"/>
                <a:gd name="T75" fmla="*/ 58 h 352"/>
                <a:gd name="T76" fmla="*/ 90 w 286"/>
                <a:gd name="T77" fmla="*/ 70 h 352"/>
                <a:gd name="T78" fmla="*/ 77 w 286"/>
                <a:gd name="T79" fmla="*/ 84 h 352"/>
                <a:gd name="T80" fmla="*/ 66 w 286"/>
                <a:gd name="T81" fmla="*/ 100 h 352"/>
                <a:gd name="T82" fmla="*/ 58 w 286"/>
                <a:gd name="T83" fmla="*/ 118 h 352"/>
                <a:gd name="T84" fmla="*/ 52 w 286"/>
                <a:gd name="T85" fmla="*/ 138 h 352"/>
                <a:gd name="T86" fmla="*/ 48 w 286"/>
                <a:gd name="T87" fmla="*/ 160 h 352"/>
                <a:gd name="T88" fmla="*/ 48 w 286"/>
                <a:gd name="T89" fmla="*/ 184 h 352"/>
                <a:gd name="T90" fmla="*/ 50 w 286"/>
                <a:gd name="T91" fmla="*/ 207 h 352"/>
                <a:gd name="T92" fmla="*/ 55 w 286"/>
                <a:gd name="T93" fmla="*/ 228 h 352"/>
                <a:gd name="T94" fmla="*/ 62 w 286"/>
                <a:gd name="T95" fmla="*/ 247 h 352"/>
                <a:gd name="T96" fmla="*/ 72 w 286"/>
                <a:gd name="T97" fmla="*/ 263 h 352"/>
                <a:gd name="T98" fmla="*/ 84 w 286"/>
                <a:gd name="T99" fmla="*/ 278 h 352"/>
                <a:gd name="T100" fmla="*/ 98 w 286"/>
                <a:gd name="T101" fmla="*/ 290 h 352"/>
                <a:gd name="T102" fmla="*/ 114 w 286"/>
                <a:gd name="T103" fmla="*/ 300 h 352"/>
                <a:gd name="T104" fmla="*/ 132 w 286"/>
                <a:gd name="T105" fmla="*/ 308 h 352"/>
                <a:gd name="T106" fmla="*/ 152 w 286"/>
                <a:gd name="T107" fmla="*/ 312 h 352"/>
                <a:gd name="T108" fmla="*/ 174 w 286"/>
                <a:gd name="T109" fmla="*/ 315 h 352"/>
                <a:gd name="T110" fmla="*/ 202 w 286"/>
                <a:gd name="T111" fmla="*/ 314 h 352"/>
                <a:gd name="T112" fmla="*/ 226 w 286"/>
                <a:gd name="T113" fmla="*/ 311 h 352"/>
                <a:gd name="T114" fmla="*/ 241 w 286"/>
                <a:gd name="T115" fmla="*/ 306 h 352"/>
                <a:gd name="T116" fmla="*/ 171 w 286"/>
                <a:gd name="T117" fmla="*/ 167 h 3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6"/>
                <a:gd name="T178" fmla="*/ 0 h 352"/>
                <a:gd name="T179" fmla="*/ 286 w 286"/>
                <a:gd name="T180" fmla="*/ 352 h 3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6" h="352">
                  <a:moveTo>
                    <a:pt x="286" y="333"/>
                  </a:moveTo>
                  <a:lnTo>
                    <a:pt x="277" y="336"/>
                  </a:lnTo>
                  <a:lnTo>
                    <a:pt x="267" y="339"/>
                  </a:lnTo>
                  <a:lnTo>
                    <a:pt x="255" y="342"/>
                  </a:lnTo>
                  <a:lnTo>
                    <a:pt x="242" y="345"/>
                  </a:lnTo>
                  <a:lnTo>
                    <a:pt x="235" y="346"/>
                  </a:lnTo>
                  <a:lnTo>
                    <a:pt x="228" y="348"/>
                  </a:lnTo>
                  <a:lnTo>
                    <a:pt x="220" y="349"/>
                  </a:lnTo>
                  <a:lnTo>
                    <a:pt x="212" y="350"/>
                  </a:lnTo>
                  <a:lnTo>
                    <a:pt x="204" y="350"/>
                  </a:lnTo>
                  <a:lnTo>
                    <a:pt x="196" y="351"/>
                  </a:lnTo>
                  <a:lnTo>
                    <a:pt x="187" y="352"/>
                  </a:lnTo>
                  <a:lnTo>
                    <a:pt x="178" y="352"/>
                  </a:lnTo>
                  <a:lnTo>
                    <a:pt x="169" y="352"/>
                  </a:lnTo>
                  <a:lnTo>
                    <a:pt x="159" y="351"/>
                  </a:lnTo>
                  <a:lnTo>
                    <a:pt x="150" y="350"/>
                  </a:lnTo>
                  <a:lnTo>
                    <a:pt x="141" y="349"/>
                  </a:lnTo>
                  <a:lnTo>
                    <a:pt x="132" y="348"/>
                  </a:lnTo>
                  <a:lnTo>
                    <a:pt x="123" y="346"/>
                  </a:lnTo>
                  <a:lnTo>
                    <a:pt x="115" y="344"/>
                  </a:lnTo>
                  <a:lnTo>
                    <a:pt x="107" y="341"/>
                  </a:lnTo>
                  <a:lnTo>
                    <a:pt x="99" y="338"/>
                  </a:lnTo>
                  <a:lnTo>
                    <a:pt x="91" y="335"/>
                  </a:lnTo>
                  <a:lnTo>
                    <a:pt x="83" y="331"/>
                  </a:lnTo>
                  <a:lnTo>
                    <a:pt x="76" y="327"/>
                  </a:lnTo>
                  <a:lnTo>
                    <a:pt x="69" y="322"/>
                  </a:lnTo>
                  <a:lnTo>
                    <a:pt x="62" y="317"/>
                  </a:lnTo>
                  <a:lnTo>
                    <a:pt x="55" y="312"/>
                  </a:lnTo>
                  <a:lnTo>
                    <a:pt x="49" y="306"/>
                  </a:lnTo>
                  <a:lnTo>
                    <a:pt x="43" y="301"/>
                  </a:lnTo>
                  <a:lnTo>
                    <a:pt x="38" y="295"/>
                  </a:lnTo>
                  <a:lnTo>
                    <a:pt x="33" y="288"/>
                  </a:lnTo>
                  <a:lnTo>
                    <a:pt x="28" y="282"/>
                  </a:lnTo>
                  <a:lnTo>
                    <a:pt x="24" y="275"/>
                  </a:lnTo>
                  <a:lnTo>
                    <a:pt x="20" y="267"/>
                  </a:lnTo>
                  <a:lnTo>
                    <a:pt x="16" y="259"/>
                  </a:lnTo>
                  <a:lnTo>
                    <a:pt x="13" y="251"/>
                  </a:lnTo>
                  <a:lnTo>
                    <a:pt x="10" y="243"/>
                  </a:lnTo>
                  <a:lnTo>
                    <a:pt x="7" y="235"/>
                  </a:lnTo>
                  <a:lnTo>
                    <a:pt x="5" y="226"/>
                  </a:lnTo>
                  <a:lnTo>
                    <a:pt x="3" y="216"/>
                  </a:lnTo>
                  <a:lnTo>
                    <a:pt x="2" y="207"/>
                  </a:lnTo>
                  <a:lnTo>
                    <a:pt x="1" y="197"/>
                  </a:lnTo>
                  <a:lnTo>
                    <a:pt x="0" y="188"/>
                  </a:lnTo>
                  <a:lnTo>
                    <a:pt x="0" y="178"/>
                  </a:lnTo>
                  <a:lnTo>
                    <a:pt x="0" y="168"/>
                  </a:lnTo>
                  <a:lnTo>
                    <a:pt x="1" y="159"/>
                  </a:lnTo>
                  <a:lnTo>
                    <a:pt x="2" y="150"/>
                  </a:lnTo>
                  <a:lnTo>
                    <a:pt x="3" y="141"/>
                  </a:lnTo>
                  <a:lnTo>
                    <a:pt x="5" y="132"/>
                  </a:lnTo>
                  <a:lnTo>
                    <a:pt x="7" y="123"/>
                  </a:lnTo>
                  <a:lnTo>
                    <a:pt x="10" y="115"/>
                  </a:lnTo>
                  <a:lnTo>
                    <a:pt x="13" y="107"/>
                  </a:lnTo>
                  <a:lnTo>
                    <a:pt x="16" y="99"/>
                  </a:lnTo>
                  <a:lnTo>
                    <a:pt x="20" y="91"/>
                  </a:lnTo>
                  <a:lnTo>
                    <a:pt x="24" y="84"/>
                  </a:lnTo>
                  <a:lnTo>
                    <a:pt x="29" y="77"/>
                  </a:lnTo>
                  <a:lnTo>
                    <a:pt x="34" y="70"/>
                  </a:lnTo>
                  <a:lnTo>
                    <a:pt x="39" y="63"/>
                  </a:lnTo>
                  <a:lnTo>
                    <a:pt x="45" y="57"/>
                  </a:lnTo>
                  <a:lnTo>
                    <a:pt x="50" y="51"/>
                  </a:lnTo>
                  <a:lnTo>
                    <a:pt x="57" y="45"/>
                  </a:lnTo>
                  <a:lnTo>
                    <a:pt x="63" y="39"/>
                  </a:lnTo>
                  <a:lnTo>
                    <a:pt x="70" y="34"/>
                  </a:lnTo>
                  <a:lnTo>
                    <a:pt x="78" y="29"/>
                  </a:lnTo>
                  <a:lnTo>
                    <a:pt x="85" y="25"/>
                  </a:lnTo>
                  <a:lnTo>
                    <a:pt x="93" y="21"/>
                  </a:lnTo>
                  <a:lnTo>
                    <a:pt x="101" y="17"/>
                  </a:lnTo>
                  <a:lnTo>
                    <a:pt x="110" y="13"/>
                  </a:lnTo>
                  <a:lnTo>
                    <a:pt x="118" y="10"/>
                  </a:lnTo>
                  <a:lnTo>
                    <a:pt x="128" y="8"/>
                  </a:lnTo>
                  <a:lnTo>
                    <a:pt x="137" y="5"/>
                  </a:lnTo>
                  <a:lnTo>
                    <a:pt x="147" y="4"/>
                  </a:lnTo>
                  <a:lnTo>
                    <a:pt x="157" y="2"/>
                  </a:lnTo>
                  <a:lnTo>
                    <a:pt x="167" y="1"/>
                  </a:lnTo>
                  <a:lnTo>
                    <a:pt x="178" y="0"/>
                  </a:lnTo>
                  <a:lnTo>
                    <a:pt x="188" y="0"/>
                  </a:lnTo>
                  <a:lnTo>
                    <a:pt x="196" y="0"/>
                  </a:lnTo>
                  <a:lnTo>
                    <a:pt x="203" y="0"/>
                  </a:lnTo>
                  <a:lnTo>
                    <a:pt x="210" y="1"/>
                  </a:lnTo>
                  <a:lnTo>
                    <a:pt x="217" y="2"/>
                  </a:lnTo>
                  <a:lnTo>
                    <a:pt x="223" y="2"/>
                  </a:lnTo>
                  <a:lnTo>
                    <a:pt x="230" y="3"/>
                  </a:lnTo>
                  <a:lnTo>
                    <a:pt x="236" y="4"/>
                  </a:lnTo>
                  <a:lnTo>
                    <a:pt x="241" y="5"/>
                  </a:lnTo>
                  <a:lnTo>
                    <a:pt x="252" y="8"/>
                  </a:lnTo>
                  <a:lnTo>
                    <a:pt x="261" y="10"/>
                  </a:lnTo>
                  <a:lnTo>
                    <a:pt x="269" y="13"/>
                  </a:lnTo>
                  <a:lnTo>
                    <a:pt x="276" y="16"/>
                  </a:lnTo>
                  <a:lnTo>
                    <a:pt x="264" y="52"/>
                  </a:lnTo>
                  <a:lnTo>
                    <a:pt x="257" y="49"/>
                  </a:lnTo>
                  <a:lnTo>
                    <a:pt x="249" y="46"/>
                  </a:lnTo>
                  <a:lnTo>
                    <a:pt x="241" y="44"/>
                  </a:lnTo>
                  <a:lnTo>
                    <a:pt x="232" y="42"/>
                  </a:lnTo>
                  <a:lnTo>
                    <a:pt x="227" y="41"/>
                  </a:lnTo>
                  <a:lnTo>
                    <a:pt x="222" y="40"/>
                  </a:lnTo>
                  <a:lnTo>
                    <a:pt x="217" y="39"/>
                  </a:lnTo>
                  <a:lnTo>
                    <a:pt x="212" y="38"/>
                  </a:lnTo>
                  <a:lnTo>
                    <a:pt x="206" y="38"/>
                  </a:lnTo>
                  <a:lnTo>
                    <a:pt x="200" y="38"/>
                  </a:lnTo>
                  <a:lnTo>
                    <a:pt x="194" y="38"/>
                  </a:lnTo>
                  <a:lnTo>
                    <a:pt x="187" y="37"/>
                  </a:lnTo>
                  <a:lnTo>
                    <a:pt x="180" y="38"/>
                  </a:lnTo>
                  <a:lnTo>
                    <a:pt x="172" y="38"/>
                  </a:lnTo>
                  <a:lnTo>
                    <a:pt x="164" y="39"/>
                  </a:lnTo>
                  <a:lnTo>
                    <a:pt x="157" y="40"/>
                  </a:lnTo>
                  <a:lnTo>
                    <a:pt x="150" y="41"/>
                  </a:lnTo>
                  <a:lnTo>
                    <a:pt x="143" y="43"/>
                  </a:lnTo>
                  <a:lnTo>
                    <a:pt x="136" y="45"/>
                  </a:lnTo>
                  <a:lnTo>
                    <a:pt x="130" y="47"/>
                  </a:lnTo>
                  <a:lnTo>
                    <a:pt x="124" y="49"/>
                  </a:lnTo>
                  <a:lnTo>
                    <a:pt x="117" y="52"/>
                  </a:lnTo>
                  <a:lnTo>
                    <a:pt x="112" y="55"/>
                  </a:lnTo>
                  <a:lnTo>
                    <a:pt x="106" y="58"/>
                  </a:lnTo>
                  <a:lnTo>
                    <a:pt x="100" y="62"/>
                  </a:lnTo>
                  <a:lnTo>
                    <a:pt x="95" y="66"/>
                  </a:lnTo>
                  <a:lnTo>
                    <a:pt x="90" y="70"/>
                  </a:lnTo>
                  <a:lnTo>
                    <a:pt x="86" y="74"/>
                  </a:lnTo>
                  <a:lnTo>
                    <a:pt x="81" y="79"/>
                  </a:lnTo>
                  <a:lnTo>
                    <a:pt x="77" y="84"/>
                  </a:lnTo>
                  <a:lnTo>
                    <a:pt x="73" y="89"/>
                  </a:lnTo>
                  <a:lnTo>
                    <a:pt x="70" y="94"/>
                  </a:lnTo>
                  <a:lnTo>
                    <a:pt x="66" y="100"/>
                  </a:lnTo>
                  <a:lnTo>
                    <a:pt x="63" y="105"/>
                  </a:lnTo>
                  <a:lnTo>
                    <a:pt x="60" y="111"/>
                  </a:lnTo>
                  <a:lnTo>
                    <a:pt x="58" y="118"/>
                  </a:lnTo>
                  <a:lnTo>
                    <a:pt x="55" y="124"/>
                  </a:lnTo>
                  <a:lnTo>
                    <a:pt x="53" y="131"/>
                  </a:lnTo>
                  <a:lnTo>
                    <a:pt x="52" y="138"/>
                  </a:lnTo>
                  <a:lnTo>
                    <a:pt x="50" y="145"/>
                  </a:lnTo>
                  <a:lnTo>
                    <a:pt x="49" y="152"/>
                  </a:lnTo>
                  <a:lnTo>
                    <a:pt x="48" y="160"/>
                  </a:lnTo>
                  <a:lnTo>
                    <a:pt x="48" y="168"/>
                  </a:lnTo>
                  <a:lnTo>
                    <a:pt x="48" y="176"/>
                  </a:lnTo>
                  <a:lnTo>
                    <a:pt x="48" y="184"/>
                  </a:lnTo>
                  <a:lnTo>
                    <a:pt x="48" y="192"/>
                  </a:lnTo>
                  <a:lnTo>
                    <a:pt x="49" y="199"/>
                  </a:lnTo>
                  <a:lnTo>
                    <a:pt x="50" y="207"/>
                  </a:lnTo>
                  <a:lnTo>
                    <a:pt x="51" y="214"/>
                  </a:lnTo>
                  <a:lnTo>
                    <a:pt x="53" y="221"/>
                  </a:lnTo>
                  <a:lnTo>
                    <a:pt x="55" y="228"/>
                  </a:lnTo>
                  <a:lnTo>
                    <a:pt x="57" y="234"/>
                  </a:lnTo>
                  <a:lnTo>
                    <a:pt x="60" y="241"/>
                  </a:lnTo>
                  <a:lnTo>
                    <a:pt x="62" y="247"/>
                  </a:lnTo>
                  <a:lnTo>
                    <a:pt x="65" y="253"/>
                  </a:lnTo>
                  <a:lnTo>
                    <a:pt x="68" y="258"/>
                  </a:lnTo>
                  <a:lnTo>
                    <a:pt x="72" y="263"/>
                  </a:lnTo>
                  <a:lnTo>
                    <a:pt x="76" y="269"/>
                  </a:lnTo>
                  <a:lnTo>
                    <a:pt x="80" y="273"/>
                  </a:lnTo>
                  <a:lnTo>
                    <a:pt x="84" y="278"/>
                  </a:lnTo>
                  <a:lnTo>
                    <a:pt x="88" y="282"/>
                  </a:lnTo>
                  <a:lnTo>
                    <a:pt x="93" y="286"/>
                  </a:lnTo>
                  <a:lnTo>
                    <a:pt x="98" y="290"/>
                  </a:lnTo>
                  <a:lnTo>
                    <a:pt x="103" y="294"/>
                  </a:lnTo>
                  <a:lnTo>
                    <a:pt x="109" y="297"/>
                  </a:lnTo>
                  <a:lnTo>
                    <a:pt x="114" y="300"/>
                  </a:lnTo>
                  <a:lnTo>
                    <a:pt x="120" y="303"/>
                  </a:lnTo>
                  <a:lnTo>
                    <a:pt x="126" y="305"/>
                  </a:lnTo>
                  <a:lnTo>
                    <a:pt x="132" y="308"/>
                  </a:lnTo>
                  <a:lnTo>
                    <a:pt x="139" y="309"/>
                  </a:lnTo>
                  <a:lnTo>
                    <a:pt x="146" y="311"/>
                  </a:lnTo>
                  <a:lnTo>
                    <a:pt x="152" y="312"/>
                  </a:lnTo>
                  <a:lnTo>
                    <a:pt x="160" y="314"/>
                  </a:lnTo>
                  <a:lnTo>
                    <a:pt x="167" y="314"/>
                  </a:lnTo>
                  <a:lnTo>
                    <a:pt x="174" y="315"/>
                  </a:lnTo>
                  <a:lnTo>
                    <a:pt x="182" y="315"/>
                  </a:lnTo>
                  <a:lnTo>
                    <a:pt x="192" y="315"/>
                  </a:lnTo>
                  <a:lnTo>
                    <a:pt x="202" y="314"/>
                  </a:lnTo>
                  <a:lnTo>
                    <a:pt x="211" y="313"/>
                  </a:lnTo>
                  <a:lnTo>
                    <a:pt x="219" y="312"/>
                  </a:lnTo>
                  <a:lnTo>
                    <a:pt x="226" y="311"/>
                  </a:lnTo>
                  <a:lnTo>
                    <a:pt x="232" y="309"/>
                  </a:lnTo>
                  <a:lnTo>
                    <a:pt x="237" y="307"/>
                  </a:lnTo>
                  <a:lnTo>
                    <a:pt x="241" y="306"/>
                  </a:lnTo>
                  <a:lnTo>
                    <a:pt x="241" y="203"/>
                  </a:lnTo>
                  <a:lnTo>
                    <a:pt x="171" y="203"/>
                  </a:lnTo>
                  <a:lnTo>
                    <a:pt x="171" y="167"/>
                  </a:lnTo>
                  <a:lnTo>
                    <a:pt x="286" y="167"/>
                  </a:lnTo>
                  <a:lnTo>
                    <a:pt x="286" y="333"/>
                  </a:lnTo>
                  <a:close/>
                </a:path>
              </a:pathLst>
            </a:custGeom>
            <a:solidFill>
              <a:srgbClr val="888A8D"/>
            </a:solidFill>
            <a:ln w="9525">
              <a:noFill/>
              <a:round/>
              <a:headEnd/>
              <a:tailEnd/>
            </a:ln>
          </p:spPr>
          <p:txBody>
            <a:bodyPr/>
            <a:lstStyle/>
            <a:p>
              <a:endParaRPr lang="de-DE"/>
            </a:p>
          </p:txBody>
        </p:sp>
        <p:sp>
          <p:nvSpPr>
            <p:cNvPr id="50" name="Freeform 52">
              <a:extLst>
                <a:ext uri="{FF2B5EF4-FFF2-40B4-BE49-F238E27FC236}">
                  <a16:creationId xmlns:a16="http://schemas.microsoft.com/office/drawing/2014/main" id="{E0319746-84B7-BF16-4CF5-5A4466CD1016}"/>
                </a:ext>
              </a:extLst>
            </p:cNvPr>
            <p:cNvSpPr>
              <a:spLocks noEditPoints="1"/>
            </p:cNvSpPr>
            <p:nvPr/>
          </p:nvSpPr>
          <p:spPr bwMode="auto">
            <a:xfrm>
              <a:off x="5522" y="1674"/>
              <a:ext cx="244" cy="348"/>
            </a:xfrm>
            <a:custGeom>
              <a:avLst/>
              <a:gdLst>
                <a:gd name="T0" fmla="*/ 147 w 244"/>
                <a:gd name="T1" fmla="*/ 13 h 348"/>
                <a:gd name="T2" fmla="*/ 157 w 244"/>
                <a:gd name="T3" fmla="*/ 3 h 348"/>
                <a:gd name="T4" fmla="*/ 173 w 244"/>
                <a:gd name="T5" fmla="*/ 0 h 348"/>
                <a:gd name="T6" fmla="*/ 186 w 244"/>
                <a:gd name="T7" fmla="*/ 5 h 348"/>
                <a:gd name="T8" fmla="*/ 194 w 244"/>
                <a:gd name="T9" fmla="*/ 18 h 348"/>
                <a:gd name="T10" fmla="*/ 194 w 244"/>
                <a:gd name="T11" fmla="*/ 33 h 348"/>
                <a:gd name="T12" fmla="*/ 186 w 244"/>
                <a:gd name="T13" fmla="*/ 46 h 348"/>
                <a:gd name="T14" fmla="*/ 172 w 244"/>
                <a:gd name="T15" fmla="*/ 52 h 348"/>
                <a:gd name="T16" fmla="*/ 157 w 244"/>
                <a:gd name="T17" fmla="*/ 48 h 348"/>
                <a:gd name="T18" fmla="*/ 147 w 244"/>
                <a:gd name="T19" fmla="*/ 38 h 348"/>
                <a:gd name="T20" fmla="*/ 49 w 244"/>
                <a:gd name="T21" fmla="*/ 26 h 348"/>
                <a:gd name="T22" fmla="*/ 53 w 244"/>
                <a:gd name="T23" fmla="*/ 11 h 348"/>
                <a:gd name="T24" fmla="*/ 64 w 244"/>
                <a:gd name="T25" fmla="*/ 2 h 348"/>
                <a:gd name="T26" fmla="*/ 80 w 244"/>
                <a:gd name="T27" fmla="*/ 0 h 348"/>
                <a:gd name="T28" fmla="*/ 92 w 244"/>
                <a:gd name="T29" fmla="*/ 7 h 348"/>
                <a:gd name="T30" fmla="*/ 99 w 244"/>
                <a:gd name="T31" fmla="*/ 20 h 348"/>
                <a:gd name="T32" fmla="*/ 98 w 244"/>
                <a:gd name="T33" fmla="*/ 36 h 348"/>
                <a:gd name="T34" fmla="*/ 89 w 244"/>
                <a:gd name="T35" fmla="*/ 47 h 348"/>
                <a:gd name="T36" fmla="*/ 74 w 244"/>
                <a:gd name="T37" fmla="*/ 52 h 348"/>
                <a:gd name="T38" fmla="*/ 60 w 244"/>
                <a:gd name="T39" fmla="*/ 47 h 348"/>
                <a:gd name="T40" fmla="*/ 50 w 244"/>
                <a:gd name="T41" fmla="*/ 36 h 348"/>
                <a:gd name="T42" fmla="*/ 47 w 244"/>
                <a:gd name="T43" fmla="*/ 225 h 348"/>
                <a:gd name="T44" fmla="*/ 51 w 244"/>
                <a:gd name="T45" fmla="*/ 253 h 348"/>
                <a:gd name="T46" fmla="*/ 61 w 244"/>
                <a:gd name="T47" fmla="*/ 277 h 348"/>
                <a:gd name="T48" fmla="*/ 76 w 244"/>
                <a:gd name="T49" fmla="*/ 296 h 348"/>
                <a:gd name="T50" fmla="*/ 95 w 244"/>
                <a:gd name="T51" fmla="*/ 309 h 348"/>
                <a:gd name="T52" fmla="*/ 118 w 244"/>
                <a:gd name="T53" fmla="*/ 315 h 348"/>
                <a:gd name="T54" fmla="*/ 141 w 244"/>
                <a:gd name="T55" fmla="*/ 312 h 348"/>
                <a:gd name="T56" fmla="*/ 162 w 244"/>
                <a:gd name="T57" fmla="*/ 301 h 348"/>
                <a:gd name="T58" fmla="*/ 179 w 244"/>
                <a:gd name="T59" fmla="*/ 285 h 348"/>
                <a:gd name="T60" fmla="*/ 191 w 244"/>
                <a:gd name="T61" fmla="*/ 262 h 348"/>
                <a:gd name="T62" fmla="*/ 197 w 244"/>
                <a:gd name="T63" fmla="*/ 234 h 348"/>
                <a:gd name="T64" fmla="*/ 195 w 244"/>
                <a:gd name="T65" fmla="*/ 194 h 348"/>
                <a:gd name="T66" fmla="*/ 187 w 244"/>
                <a:gd name="T67" fmla="*/ 167 h 348"/>
                <a:gd name="T68" fmla="*/ 173 w 244"/>
                <a:gd name="T69" fmla="*/ 146 h 348"/>
                <a:gd name="T70" fmla="*/ 154 w 244"/>
                <a:gd name="T71" fmla="*/ 131 h 348"/>
                <a:gd name="T72" fmla="*/ 128 w 244"/>
                <a:gd name="T73" fmla="*/ 125 h 348"/>
                <a:gd name="T74" fmla="*/ 100 w 244"/>
                <a:gd name="T75" fmla="*/ 128 h 348"/>
                <a:gd name="T76" fmla="*/ 78 w 244"/>
                <a:gd name="T77" fmla="*/ 140 h 348"/>
                <a:gd name="T78" fmla="*/ 62 w 244"/>
                <a:gd name="T79" fmla="*/ 158 h 348"/>
                <a:gd name="T80" fmla="*/ 52 w 244"/>
                <a:gd name="T81" fmla="*/ 181 h 348"/>
                <a:gd name="T82" fmla="*/ 47 w 244"/>
                <a:gd name="T83" fmla="*/ 211 h 348"/>
                <a:gd name="T84" fmla="*/ 241 w 244"/>
                <a:gd name="T85" fmla="*/ 249 h 348"/>
                <a:gd name="T86" fmla="*/ 227 w 244"/>
                <a:gd name="T87" fmla="*/ 288 h 348"/>
                <a:gd name="T88" fmla="*/ 205 w 244"/>
                <a:gd name="T89" fmla="*/ 317 h 348"/>
                <a:gd name="T90" fmla="*/ 175 w 244"/>
                <a:gd name="T91" fmla="*/ 337 h 348"/>
                <a:gd name="T92" fmla="*/ 143 w 244"/>
                <a:gd name="T93" fmla="*/ 347 h 348"/>
                <a:gd name="T94" fmla="*/ 107 w 244"/>
                <a:gd name="T95" fmla="*/ 348 h 348"/>
                <a:gd name="T96" fmla="*/ 73 w 244"/>
                <a:gd name="T97" fmla="*/ 340 h 348"/>
                <a:gd name="T98" fmla="*/ 43 w 244"/>
                <a:gd name="T99" fmla="*/ 322 h 348"/>
                <a:gd name="T100" fmla="*/ 20 w 244"/>
                <a:gd name="T101" fmla="*/ 296 h 348"/>
                <a:gd name="T102" fmla="*/ 6 w 244"/>
                <a:gd name="T103" fmla="*/ 262 h 348"/>
                <a:gd name="T104" fmla="*/ 0 w 244"/>
                <a:gd name="T105" fmla="*/ 221 h 348"/>
                <a:gd name="T106" fmla="*/ 6 w 244"/>
                <a:gd name="T107" fmla="*/ 179 h 348"/>
                <a:gd name="T108" fmla="*/ 21 w 244"/>
                <a:gd name="T109" fmla="*/ 144 h 348"/>
                <a:gd name="T110" fmla="*/ 45 w 244"/>
                <a:gd name="T111" fmla="*/ 117 h 348"/>
                <a:gd name="T112" fmla="*/ 76 w 244"/>
                <a:gd name="T113" fmla="*/ 99 h 348"/>
                <a:gd name="T114" fmla="*/ 111 w 244"/>
                <a:gd name="T115" fmla="*/ 91 h 348"/>
                <a:gd name="T116" fmla="*/ 150 w 244"/>
                <a:gd name="T117" fmla="*/ 93 h 348"/>
                <a:gd name="T118" fmla="*/ 184 w 244"/>
                <a:gd name="T119" fmla="*/ 105 h 348"/>
                <a:gd name="T120" fmla="*/ 211 w 244"/>
                <a:gd name="T121" fmla="*/ 126 h 348"/>
                <a:gd name="T122" fmla="*/ 231 w 244"/>
                <a:gd name="T123" fmla="*/ 155 h 348"/>
                <a:gd name="T124" fmla="*/ 242 w 244"/>
                <a:gd name="T125" fmla="*/ 190 h 3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
                <a:gd name="T190" fmla="*/ 0 h 348"/>
                <a:gd name="T191" fmla="*/ 244 w 244"/>
                <a:gd name="T192" fmla="*/ 348 h 3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 h="348">
                  <a:moveTo>
                    <a:pt x="144" y="26"/>
                  </a:moveTo>
                  <a:lnTo>
                    <a:pt x="144" y="23"/>
                  </a:lnTo>
                  <a:lnTo>
                    <a:pt x="145" y="20"/>
                  </a:lnTo>
                  <a:lnTo>
                    <a:pt x="145" y="18"/>
                  </a:lnTo>
                  <a:lnTo>
                    <a:pt x="146" y="16"/>
                  </a:lnTo>
                  <a:lnTo>
                    <a:pt x="147" y="13"/>
                  </a:lnTo>
                  <a:lnTo>
                    <a:pt x="149" y="11"/>
                  </a:lnTo>
                  <a:lnTo>
                    <a:pt x="150" y="9"/>
                  </a:lnTo>
                  <a:lnTo>
                    <a:pt x="152" y="7"/>
                  </a:lnTo>
                  <a:lnTo>
                    <a:pt x="153" y="6"/>
                  </a:lnTo>
                  <a:lnTo>
                    <a:pt x="155" y="4"/>
                  </a:lnTo>
                  <a:lnTo>
                    <a:pt x="157" y="3"/>
                  </a:lnTo>
                  <a:lnTo>
                    <a:pt x="160" y="2"/>
                  </a:lnTo>
                  <a:lnTo>
                    <a:pt x="162" y="1"/>
                  </a:lnTo>
                  <a:lnTo>
                    <a:pt x="165" y="0"/>
                  </a:lnTo>
                  <a:lnTo>
                    <a:pt x="167" y="0"/>
                  </a:lnTo>
                  <a:lnTo>
                    <a:pt x="170" y="0"/>
                  </a:lnTo>
                  <a:lnTo>
                    <a:pt x="173" y="0"/>
                  </a:lnTo>
                  <a:lnTo>
                    <a:pt x="175" y="0"/>
                  </a:lnTo>
                  <a:lnTo>
                    <a:pt x="178" y="1"/>
                  </a:lnTo>
                  <a:lnTo>
                    <a:pt x="180" y="2"/>
                  </a:lnTo>
                  <a:lnTo>
                    <a:pt x="182" y="3"/>
                  </a:lnTo>
                  <a:lnTo>
                    <a:pt x="184" y="4"/>
                  </a:lnTo>
                  <a:lnTo>
                    <a:pt x="186" y="5"/>
                  </a:lnTo>
                  <a:lnTo>
                    <a:pt x="188" y="7"/>
                  </a:lnTo>
                  <a:lnTo>
                    <a:pt x="190" y="9"/>
                  </a:lnTo>
                  <a:lnTo>
                    <a:pt x="191" y="11"/>
                  </a:lnTo>
                  <a:lnTo>
                    <a:pt x="192" y="13"/>
                  </a:lnTo>
                  <a:lnTo>
                    <a:pt x="193" y="15"/>
                  </a:lnTo>
                  <a:lnTo>
                    <a:pt x="194" y="18"/>
                  </a:lnTo>
                  <a:lnTo>
                    <a:pt x="195" y="20"/>
                  </a:lnTo>
                  <a:lnTo>
                    <a:pt x="195" y="23"/>
                  </a:lnTo>
                  <a:lnTo>
                    <a:pt x="195" y="26"/>
                  </a:lnTo>
                  <a:lnTo>
                    <a:pt x="195" y="28"/>
                  </a:lnTo>
                  <a:lnTo>
                    <a:pt x="195" y="31"/>
                  </a:lnTo>
                  <a:lnTo>
                    <a:pt x="194" y="33"/>
                  </a:lnTo>
                  <a:lnTo>
                    <a:pt x="193" y="36"/>
                  </a:lnTo>
                  <a:lnTo>
                    <a:pt x="192" y="38"/>
                  </a:lnTo>
                  <a:lnTo>
                    <a:pt x="191" y="40"/>
                  </a:lnTo>
                  <a:lnTo>
                    <a:pt x="190" y="42"/>
                  </a:lnTo>
                  <a:lnTo>
                    <a:pt x="188" y="44"/>
                  </a:lnTo>
                  <a:lnTo>
                    <a:pt x="186" y="46"/>
                  </a:lnTo>
                  <a:lnTo>
                    <a:pt x="184" y="47"/>
                  </a:lnTo>
                  <a:lnTo>
                    <a:pt x="182" y="48"/>
                  </a:lnTo>
                  <a:lnTo>
                    <a:pt x="180" y="50"/>
                  </a:lnTo>
                  <a:lnTo>
                    <a:pt x="177" y="51"/>
                  </a:lnTo>
                  <a:lnTo>
                    <a:pt x="175" y="51"/>
                  </a:lnTo>
                  <a:lnTo>
                    <a:pt x="172" y="52"/>
                  </a:lnTo>
                  <a:lnTo>
                    <a:pt x="169" y="52"/>
                  </a:lnTo>
                  <a:lnTo>
                    <a:pt x="167" y="52"/>
                  </a:lnTo>
                  <a:lnTo>
                    <a:pt x="164" y="51"/>
                  </a:lnTo>
                  <a:lnTo>
                    <a:pt x="161" y="51"/>
                  </a:lnTo>
                  <a:lnTo>
                    <a:pt x="159" y="50"/>
                  </a:lnTo>
                  <a:lnTo>
                    <a:pt x="157" y="48"/>
                  </a:lnTo>
                  <a:lnTo>
                    <a:pt x="155" y="47"/>
                  </a:lnTo>
                  <a:lnTo>
                    <a:pt x="153" y="46"/>
                  </a:lnTo>
                  <a:lnTo>
                    <a:pt x="151" y="44"/>
                  </a:lnTo>
                  <a:lnTo>
                    <a:pt x="150" y="42"/>
                  </a:lnTo>
                  <a:lnTo>
                    <a:pt x="148" y="40"/>
                  </a:lnTo>
                  <a:lnTo>
                    <a:pt x="147" y="38"/>
                  </a:lnTo>
                  <a:lnTo>
                    <a:pt x="146" y="36"/>
                  </a:lnTo>
                  <a:lnTo>
                    <a:pt x="145" y="33"/>
                  </a:lnTo>
                  <a:lnTo>
                    <a:pt x="145" y="31"/>
                  </a:lnTo>
                  <a:lnTo>
                    <a:pt x="144" y="28"/>
                  </a:lnTo>
                  <a:lnTo>
                    <a:pt x="144" y="26"/>
                  </a:lnTo>
                  <a:close/>
                  <a:moveTo>
                    <a:pt x="49" y="26"/>
                  </a:moveTo>
                  <a:lnTo>
                    <a:pt x="49" y="23"/>
                  </a:lnTo>
                  <a:lnTo>
                    <a:pt x="49" y="20"/>
                  </a:lnTo>
                  <a:lnTo>
                    <a:pt x="50" y="18"/>
                  </a:lnTo>
                  <a:lnTo>
                    <a:pt x="51" y="16"/>
                  </a:lnTo>
                  <a:lnTo>
                    <a:pt x="52" y="13"/>
                  </a:lnTo>
                  <a:lnTo>
                    <a:pt x="53" y="11"/>
                  </a:lnTo>
                  <a:lnTo>
                    <a:pt x="54" y="9"/>
                  </a:lnTo>
                  <a:lnTo>
                    <a:pt x="56" y="7"/>
                  </a:lnTo>
                  <a:lnTo>
                    <a:pt x="58" y="6"/>
                  </a:lnTo>
                  <a:lnTo>
                    <a:pt x="60" y="4"/>
                  </a:lnTo>
                  <a:lnTo>
                    <a:pt x="62" y="3"/>
                  </a:lnTo>
                  <a:lnTo>
                    <a:pt x="64" y="2"/>
                  </a:lnTo>
                  <a:lnTo>
                    <a:pt x="67" y="1"/>
                  </a:lnTo>
                  <a:lnTo>
                    <a:pt x="70" y="0"/>
                  </a:lnTo>
                  <a:lnTo>
                    <a:pt x="72" y="0"/>
                  </a:lnTo>
                  <a:lnTo>
                    <a:pt x="75" y="0"/>
                  </a:lnTo>
                  <a:lnTo>
                    <a:pt x="78" y="0"/>
                  </a:lnTo>
                  <a:lnTo>
                    <a:pt x="80" y="0"/>
                  </a:lnTo>
                  <a:lnTo>
                    <a:pt x="82" y="1"/>
                  </a:lnTo>
                  <a:lnTo>
                    <a:pt x="85" y="2"/>
                  </a:lnTo>
                  <a:lnTo>
                    <a:pt x="87" y="3"/>
                  </a:lnTo>
                  <a:lnTo>
                    <a:pt x="89" y="4"/>
                  </a:lnTo>
                  <a:lnTo>
                    <a:pt x="91" y="5"/>
                  </a:lnTo>
                  <a:lnTo>
                    <a:pt x="92" y="7"/>
                  </a:lnTo>
                  <a:lnTo>
                    <a:pt x="94" y="9"/>
                  </a:lnTo>
                  <a:lnTo>
                    <a:pt x="96" y="11"/>
                  </a:lnTo>
                  <a:lnTo>
                    <a:pt x="97" y="13"/>
                  </a:lnTo>
                  <a:lnTo>
                    <a:pt x="98" y="15"/>
                  </a:lnTo>
                  <a:lnTo>
                    <a:pt x="98" y="18"/>
                  </a:lnTo>
                  <a:lnTo>
                    <a:pt x="99" y="20"/>
                  </a:lnTo>
                  <a:lnTo>
                    <a:pt x="100" y="23"/>
                  </a:lnTo>
                  <a:lnTo>
                    <a:pt x="100" y="26"/>
                  </a:lnTo>
                  <a:lnTo>
                    <a:pt x="100" y="28"/>
                  </a:lnTo>
                  <a:lnTo>
                    <a:pt x="99" y="31"/>
                  </a:lnTo>
                  <a:lnTo>
                    <a:pt x="99" y="33"/>
                  </a:lnTo>
                  <a:lnTo>
                    <a:pt x="98" y="36"/>
                  </a:lnTo>
                  <a:lnTo>
                    <a:pt x="97" y="38"/>
                  </a:lnTo>
                  <a:lnTo>
                    <a:pt x="96" y="40"/>
                  </a:lnTo>
                  <a:lnTo>
                    <a:pt x="94" y="42"/>
                  </a:lnTo>
                  <a:lnTo>
                    <a:pt x="93" y="44"/>
                  </a:lnTo>
                  <a:lnTo>
                    <a:pt x="91" y="46"/>
                  </a:lnTo>
                  <a:lnTo>
                    <a:pt x="89" y="47"/>
                  </a:lnTo>
                  <a:lnTo>
                    <a:pt x="87" y="48"/>
                  </a:lnTo>
                  <a:lnTo>
                    <a:pt x="84" y="50"/>
                  </a:lnTo>
                  <a:lnTo>
                    <a:pt x="82" y="51"/>
                  </a:lnTo>
                  <a:lnTo>
                    <a:pt x="79" y="51"/>
                  </a:lnTo>
                  <a:lnTo>
                    <a:pt x="77" y="52"/>
                  </a:lnTo>
                  <a:lnTo>
                    <a:pt x="74" y="52"/>
                  </a:lnTo>
                  <a:lnTo>
                    <a:pt x="71" y="52"/>
                  </a:lnTo>
                  <a:lnTo>
                    <a:pt x="69" y="51"/>
                  </a:lnTo>
                  <a:lnTo>
                    <a:pt x="66" y="51"/>
                  </a:lnTo>
                  <a:lnTo>
                    <a:pt x="64" y="50"/>
                  </a:lnTo>
                  <a:lnTo>
                    <a:pt x="62" y="48"/>
                  </a:lnTo>
                  <a:lnTo>
                    <a:pt x="60" y="47"/>
                  </a:lnTo>
                  <a:lnTo>
                    <a:pt x="58" y="46"/>
                  </a:lnTo>
                  <a:lnTo>
                    <a:pt x="56" y="44"/>
                  </a:lnTo>
                  <a:lnTo>
                    <a:pt x="54" y="42"/>
                  </a:lnTo>
                  <a:lnTo>
                    <a:pt x="53" y="40"/>
                  </a:lnTo>
                  <a:lnTo>
                    <a:pt x="52" y="38"/>
                  </a:lnTo>
                  <a:lnTo>
                    <a:pt x="50" y="36"/>
                  </a:lnTo>
                  <a:lnTo>
                    <a:pt x="50" y="33"/>
                  </a:lnTo>
                  <a:lnTo>
                    <a:pt x="49" y="31"/>
                  </a:lnTo>
                  <a:lnTo>
                    <a:pt x="49" y="28"/>
                  </a:lnTo>
                  <a:lnTo>
                    <a:pt x="49" y="26"/>
                  </a:lnTo>
                  <a:close/>
                  <a:moveTo>
                    <a:pt x="46" y="220"/>
                  </a:moveTo>
                  <a:lnTo>
                    <a:pt x="47" y="225"/>
                  </a:lnTo>
                  <a:lnTo>
                    <a:pt x="47" y="230"/>
                  </a:lnTo>
                  <a:lnTo>
                    <a:pt x="47" y="235"/>
                  </a:lnTo>
                  <a:lnTo>
                    <a:pt x="48" y="239"/>
                  </a:lnTo>
                  <a:lnTo>
                    <a:pt x="49" y="244"/>
                  </a:lnTo>
                  <a:lnTo>
                    <a:pt x="50" y="249"/>
                  </a:lnTo>
                  <a:lnTo>
                    <a:pt x="51" y="253"/>
                  </a:lnTo>
                  <a:lnTo>
                    <a:pt x="52" y="258"/>
                  </a:lnTo>
                  <a:lnTo>
                    <a:pt x="54" y="262"/>
                  </a:lnTo>
                  <a:lnTo>
                    <a:pt x="55" y="266"/>
                  </a:lnTo>
                  <a:lnTo>
                    <a:pt x="57" y="270"/>
                  </a:lnTo>
                  <a:lnTo>
                    <a:pt x="59" y="274"/>
                  </a:lnTo>
                  <a:lnTo>
                    <a:pt x="61" y="277"/>
                  </a:lnTo>
                  <a:lnTo>
                    <a:pt x="63" y="281"/>
                  </a:lnTo>
                  <a:lnTo>
                    <a:pt x="65" y="285"/>
                  </a:lnTo>
                  <a:lnTo>
                    <a:pt x="68" y="288"/>
                  </a:lnTo>
                  <a:lnTo>
                    <a:pt x="70" y="291"/>
                  </a:lnTo>
                  <a:lnTo>
                    <a:pt x="73" y="294"/>
                  </a:lnTo>
                  <a:lnTo>
                    <a:pt x="76" y="296"/>
                  </a:lnTo>
                  <a:lnTo>
                    <a:pt x="78" y="299"/>
                  </a:lnTo>
                  <a:lnTo>
                    <a:pt x="82" y="301"/>
                  </a:lnTo>
                  <a:lnTo>
                    <a:pt x="85" y="304"/>
                  </a:lnTo>
                  <a:lnTo>
                    <a:pt x="88" y="306"/>
                  </a:lnTo>
                  <a:lnTo>
                    <a:pt x="91" y="308"/>
                  </a:lnTo>
                  <a:lnTo>
                    <a:pt x="95" y="309"/>
                  </a:lnTo>
                  <a:lnTo>
                    <a:pt x="98" y="311"/>
                  </a:lnTo>
                  <a:lnTo>
                    <a:pt x="102" y="312"/>
                  </a:lnTo>
                  <a:lnTo>
                    <a:pt x="106" y="313"/>
                  </a:lnTo>
                  <a:lnTo>
                    <a:pt x="110" y="314"/>
                  </a:lnTo>
                  <a:lnTo>
                    <a:pt x="114" y="315"/>
                  </a:lnTo>
                  <a:lnTo>
                    <a:pt x="118" y="315"/>
                  </a:lnTo>
                  <a:lnTo>
                    <a:pt x="122" y="315"/>
                  </a:lnTo>
                  <a:lnTo>
                    <a:pt x="126" y="315"/>
                  </a:lnTo>
                  <a:lnTo>
                    <a:pt x="130" y="315"/>
                  </a:lnTo>
                  <a:lnTo>
                    <a:pt x="134" y="314"/>
                  </a:lnTo>
                  <a:lnTo>
                    <a:pt x="138" y="313"/>
                  </a:lnTo>
                  <a:lnTo>
                    <a:pt x="141" y="312"/>
                  </a:lnTo>
                  <a:lnTo>
                    <a:pt x="145" y="311"/>
                  </a:lnTo>
                  <a:lnTo>
                    <a:pt x="149" y="309"/>
                  </a:lnTo>
                  <a:lnTo>
                    <a:pt x="152" y="308"/>
                  </a:lnTo>
                  <a:lnTo>
                    <a:pt x="155" y="306"/>
                  </a:lnTo>
                  <a:lnTo>
                    <a:pt x="159" y="304"/>
                  </a:lnTo>
                  <a:lnTo>
                    <a:pt x="162" y="301"/>
                  </a:lnTo>
                  <a:lnTo>
                    <a:pt x="165" y="299"/>
                  </a:lnTo>
                  <a:lnTo>
                    <a:pt x="168" y="297"/>
                  </a:lnTo>
                  <a:lnTo>
                    <a:pt x="171" y="294"/>
                  </a:lnTo>
                  <a:lnTo>
                    <a:pt x="173" y="291"/>
                  </a:lnTo>
                  <a:lnTo>
                    <a:pt x="176" y="288"/>
                  </a:lnTo>
                  <a:lnTo>
                    <a:pt x="179" y="285"/>
                  </a:lnTo>
                  <a:lnTo>
                    <a:pt x="181" y="281"/>
                  </a:lnTo>
                  <a:lnTo>
                    <a:pt x="183" y="277"/>
                  </a:lnTo>
                  <a:lnTo>
                    <a:pt x="185" y="274"/>
                  </a:lnTo>
                  <a:lnTo>
                    <a:pt x="187" y="270"/>
                  </a:lnTo>
                  <a:lnTo>
                    <a:pt x="189" y="266"/>
                  </a:lnTo>
                  <a:lnTo>
                    <a:pt x="191" y="262"/>
                  </a:lnTo>
                  <a:lnTo>
                    <a:pt x="192" y="257"/>
                  </a:lnTo>
                  <a:lnTo>
                    <a:pt x="193" y="253"/>
                  </a:lnTo>
                  <a:lnTo>
                    <a:pt x="195" y="248"/>
                  </a:lnTo>
                  <a:lnTo>
                    <a:pt x="195" y="244"/>
                  </a:lnTo>
                  <a:lnTo>
                    <a:pt x="196" y="239"/>
                  </a:lnTo>
                  <a:lnTo>
                    <a:pt x="197" y="234"/>
                  </a:lnTo>
                  <a:lnTo>
                    <a:pt x="197" y="229"/>
                  </a:lnTo>
                  <a:lnTo>
                    <a:pt x="198" y="224"/>
                  </a:lnTo>
                  <a:lnTo>
                    <a:pt x="198" y="219"/>
                  </a:lnTo>
                  <a:lnTo>
                    <a:pt x="197" y="211"/>
                  </a:lnTo>
                  <a:lnTo>
                    <a:pt x="197" y="203"/>
                  </a:lnTo>
                  <a:lnTo>
                    <a:pt x="195" y="194"/>
                  </a:lnTo>
                  <a:lnTo>
                    <a:pt x="194" y="186"/>
                  </a:lnTo>
                  <a:lnTo>
                    <a:pt x="193" y="182"/>
                  </a:lnTo>
                  <a:lnTo>
                    <a:pt x="191" y="178"/>
                  </a:lnTo>
                  <a:lnTo>
                    <a:pt x="190" y="174"/>
                  </a:lnTo>
                  <a:lnTo>
                    <a:pt x="188" y="170"/>
                  </a:lnTo>
                  <a:lnTo>
                    <a:pt x="187" y="167"/>
                  </a:lnTo>
                  <a:lnTo>
                    <a:pt x="185" y="163"/>
                  </a:lnTo>
                  <a:lnTo>
                    <a:pt x="183" y="159"/>
                  </a:lnTo>
                  <a:lnTo>
                    <a:pt x="181" y="156"/>
                  </a:lnTo>
                  <a:lnTo>
                    <a:pt x="178" y="153"/>
                  </a:lnTo>
                  <a:lnTo>
                    <a:pt x="176" y="149"/>
                  </a:lnTo>
                  <a:lnTo>
                    <a:pt x="173" y="146"/>
                  </a:lnTo>
                  <a:lnTo>
                    <a:pt x="170" y="143"/>
                  </a:lnTo>
                  <a:lnTo>
                    <a:pt x="167" y="140"/>
                  </a:lnTo>
                  <a:lnTo>
                    <a:pt x="164" y="138"/>
                  </a:lnTo>
                  <a:lnTo>
                    <a:pt x="161" y="135"/>
                  </a:lnTo>
                  <a:lnTo>
                    <a:pt x="157" y="133"/>
                  </a:lnTo>
                  <a:lnTo>
                    <a:pt x="154" y="131"/>
                  </a:lnTo>
                  <a:lnTo>
                    <a:pt x="150" y="129"/>
                  </a:lnTo>
                  <a:lnTo>
                    <a:pt x="146" y="128"/>
                  </a:lnTo>
                  <a:lnTo>
                    <a:pt x="142" y="127"/>
                  </a:lnTo>
                  <a:lnTo>
                    <a:pt x="137" y="126"/>
                  </a:lnTo>
                  <a:lnTo>
                    <a:pt x="133" y="125"/>
                  </a:lnTo>
                  <a:lnTo>
                    <a:pt x="128" y="125"/>
                  </a:lnTo>
                  <a:lnTo>
                    <a:pt x="123" y="124"/>
                  </a:lnTo>
                  <a:lnTo>
                    <a:pt x="118" y="125"/>
                  </a:lnTo>
                  <a:lnTo>
                    <a:pt x="113" y="125"/>
                  </a:lnTo>
                  <a:lnTo>
                    <a:pt x="109" y="125"/>
                  </a:lnTo>
                  <a:lnTo>
                    <a:pt x="104" y="127"/>
                  </a:lnTo>
                  <a:lnTo>
                    <a:pt x="100" y="128"/>
                  </a:lnTo>
                  <a:lnTo>
                    <a:pt x="96" y="129"/>
                  </a:lnTo>
                  <a:lnTo>
                    <a:pt x="92" y="131"/>
                  </a:lnTo>
                  <a:lnTo>
                    <a:pt x="88" y="133"/>
                  </a:lnTo>
                  <a:lnTo>
                    <a:pt x="85" y="135"/>
                  </a:lnTo>
                  <a:lnTo>
                    <a:pt x="82" y="137"/>
                  </a:lnTo>
                  <a:lnTo>
                    <a:pt x="78" y="140"/>
                  </a:lnTo>
                  <a:lnTo>
                    <a:pt x="75" y="142"/>
                  </a:lnTo>
                  <a:lnTo>
                    <a:pt x="72" y="145"/>
                  </a:lnTo>
                  <a:lnTo>
                    <a:pt x="70" y="148"/>
                  </a:lnTo>
                  <a:lnTo>
                    <a:pt x="67" y="151"/>
                  </a:lnTo>
                  <a:lnTo>
                    <a:pt x="65" y="155"/>
                  </a:lnTo>
                  <a:lnTo>
                    <a:pt x="62" y="158"/>
                  </a:lnTo>
                  <a:lnTo>
                    <a:pt x="60" y="162"/>
                  </a:lnTo>
                  <a:lnTo>
                    <a:pt x="58" y="165"/>
                  </a:lnTo>
                  <a:lnTo>
                    <a:pt x="57" y="169"/>
                  </a:lnTo>
                  <a:lnTo>
                    <a:pt x="55" y="173"/>
                  </a:lnTo>
                  <a:lnTo>
                    <a:pt x="54" y="177"/>
                  </a:lnTo>
                  <a:lnTo>
                    <a:pt x="52" y="181"/>
                  </a:lnTo>
                  <a:lnTo>
                    <a:pt x="51" y="185"/>
                  </a:lnTo>
                  <a:lnTo>
                    <a:pt x="50" y="189"/>
                  </a:lnTo>
                  <a:lnTo>
                    <a:pt x="49" y="194"/>
                  </a:lnTo>
                  <a:lnTo>
                    <a:pt x="48" y="198"/>
                  </a:lnTo>
                  <a:lnTo>
                    <a:pt x="48" y="202"/>
                  </a:lnTo>
                  <a:lnTo>
                    <a:pt x="47" y="211"/>
                  </a:lnTo>
                  <a:lnTo>
                    <a:pt x="46" y="220"/>
                  </a:lnTo>
                  <a:close/>
                  <a:moveTo>
                    <a:pt x="244" y="217"/>
                  </a:moveTo>
                  <a:lnTo>
                    <a:pt x="244" y="226"/>
                  </a:lnTo>
                  <a:lnTo>
                    <a:pt x="243" y="234"/>
                  </a:lnTo>
                  <a:lnTo>
                    <a:pt x="243" y="242"/>
                  </a:lnTo>
                  <a:lnTo>
                    <a:pt x="241" y="249"/>
                  </a:lnTo>
                  <a:lnTo>
                    <a:pt x="240" y="256"/>
                  </a:lnTo>
                  <a:lnTo>
                    <a:pt x="238" y="263"/>
                  </a:lnTo>
                  <a:lnTo>
                    <a:pt x="236" y="270"/>
                  </a:lnTo>
                  <a:lnTo>
                    <a:pt x="233" y="276"/>
                  </a:lnTo>
                  <a:lnTo>
                    <a:pt x="231" y="283"/>
                  </a:lnTo>
                  <a:lnTo>
                    <a:pt x="227" y="288"/>
                  </a:lnTo>
                  <a:lnTo>
                    <a:pt x="224" y="294"/>
                  </a:lnTo>
                  <a:lnTo>
                    <a:pt x="221" y="299"/>
                  </a:lnTo>
                  <a:lnTo>
                    <a:pt x="217" y="304"/>
                  </a:lnTo>
                  <a:lnTo>
                    <a:pt x="213" y="309"/>
                  </a:lnTo>
                  <a:lnTo>
                    <a:pt x="209" y="313"/>
                  </a:lnTo>
                  <a:lnTo>
                    <a:pt x="205" y="317"/>
                  </a:lnTo>
                  <a:lnTo>
                    <a:pt x="200" y="321"/>
                  </a:lnTo>
                  <a:lnTo>
                    <a:pt x="195" y="325"/>
                  </a:lnTo>
                  <a:lnTo>
                    <a:pt x="191" y="328"/>
                  </a:lnTo>
                  <a:lnTo>
                    <a:pt x="185" y="331"/>
                  </a:lnTo>
                  <a:lnTo>
                    <a:pt x="181" y="334"/>
                  </a:lnTo>
                  <a:lnTo>
                    <a:pt x="175" y="337"/>
                  </a:lnTo>
                  <a:lnTo>
                    <a:pt x="170" y="339"/>
                  </a:lnTo>
                  <a:lnTo>
                    <a:pt x="165" y="341"/>
                  </a:lnTo>
                  <a:lnTo>
                    <a:pt x="159" y="343"/>
                  </a:lnTo>
                  <a:lnTo>
                    <a:pt x="154" y="344"/>
                  </a:lnTo>
                  <a:lnTo>
                    <a:pt x="148" y="346"/>
                  </a:lnTo>
                  <a:lnTo>
                    <a:pt x="143" y="347"/>
                  </a:lnTo>
                  <a:lnTo>
                    <a:pt x="137" y="348"/>
                  </a:lnTo>
                  <a:lnTo>
                    <a:pt x="131" y="348"/>
                  </a:lnTo>
                  <a:lnTo>
                    <a:pt x="125" y="348"/>
                  </a:lnTo>
                  <a:lnTo>
                    <a:pt x="120" y="348"/>
                  </a:lnTo>
                  <a:lnTo>
                    <a:pt x="114" y="348"/>
                  </a:lnTo>
                  <a:lnTo>
                    <a:pt x="107" y="348"/>
                  </a:lnTo>
                  <a:lnTo>
                    <a:pt x="101" y="347"/>
                  </a:lnTo>
                  <a:lnTo>
                    <a:pt x="95" y="346"/>
                  </a:lnTo>
                  <a:lnTo>
                    <a:pt x="90" y="345"/>
                  </a:lnTo>
                  <a:lnTo>
                    <a:pt x="84" y="344"/>
                  </a:lnTo>
                  <a:lnTo>
                    <a:pt x="78" y="342"/>
                  </a:lnTo>
                  <a:lnTo>
                    <a:pt x="73" y="340"/>
                  </a:lnTo>
                  <a:lnTo>
                    <a:pt x="68" y="337"/>
                  </a:lnTo>
                  <a:lnTo>
                    <a:pt x="62" y="335"/>
                  </a:lnTo>
                  <a:lnTo>
                    <a:pt x="57" y="332"/>
                  </a:lnTo>
                  <a:lnTo>
                    <a:pt x="52" y="329"/>
                  </a:lnTo>
                  <a:lnTo>
                    <a:pt x="48" y="326"/>
                  </a:lnTo>
                  <a:lnTo>
                    <a:pt x="43" y="322"/>
                  </a:lnTo>
                  <a:lnTo>
                    <a:pt x="39" y="318"/>
                  </a:lnTo>
                  <a:lnTo>
                    <a:pt x="35" y="314"/>
                  </a:lnTo>
                  <a:lnTo>
                    <a:pt x="31" y="310"/>
                  </a:lnTo>
                  <a:lnTo>
                    <a:pt x="27" y="305"/>
                  </a:lnTo>
                  <a:lnTo>
                    <a:pt x="24" y="301"/>
                  </a:lnTo>
                  <a:lnTo>
                    <a:pt x="20" y="296"/>
                  </a:lnTo>
                  <a:lnTo>
                    <a:pt x="17" y="291"/>
                  </a:lnTo>
                  <a:lnTo>
                    <a:pt x="14" y="286"/>
                  </a:lnTo>
                  <a:lnTo>
                    <a:pt x="12" y="280"/>
                  </a:lnTo>
                  <a:lnTo>
                    <a:pt x="9" y="274"/>
                  </a:lnTo>
                  <a:lnTo>
                    <a:pt x="7" y="268"/>
                  </a:lnTo>
                  <a:lnTo>
                    <a:pt x="6" y="262"/>
                  </a:lnTo>
                  <a:lnTo>
                    <a:pt x="4" y="256"/>
                  </a:lnTo>
                  <a:lnTo>
                    <a:pt x="2" y="249"/>
                  </a:lnTo>
                  <a:lnTo>
                    <a:pt x="2" y="243"/>
                  </a:lnTo>
                  <a:lnTo>
                    <a:pt x="1" y="236"/>
                  </a:lnTo>
                  <a:lnTo>
                    <a:pt x="0" y="229"/>
                  </a:lnTo>
                  <a:lnTo>
                    <a:pt x="0" y="221"/>
                  </a:lnTo>
                  <a:lnTo>
                    <a:pt x="0" y="214"/>
                  </a:lnTo>
                  <a:lnTo>
                    <a:pt x="1" y="206"/>
                  </a:lnTo>
                  <a:lnTo>
                    <a:pt x="2" y="199"/>
                  </a:lnTo>
                  <a:lnTo>
                    <a:pt x="3" y="192"/>
                  </a:lnTo>
                  <a:lnTo>
                    <a:pt x="4" y="185"/>
                  </a:lnTo>
                  <a:lnTo>
                    <a:pt x="6" y="179"/>
                  </a:lnTo>
                  <a:lnTo>
                    <a:pt x="8" y="172"/>
                  </a:lnTo>
                  <a:lnTo>
                    <a:pt x="10" y="166"/>
                  </a:lnTo>
                  <a:lnTo>
                    <a:pt x="12" y="160"/>
                  </a:lnTo>
                  <a:lnTo>
                    <a:pt x="15" y="155"/>
                  </a:lnTo>
                  <a:lnTo>
                    <a:pt x="18" y="149"/>
                  </a:lnTo>
                  <a:lnTo>
                    <a:pt x="21" y="144"/>
                  </a:lnTo>
                  <a:lnTo>
                    <a:pt x="25" y="139"/>
                  </a:lnTo>
                  <a:lnTo>
                    <a:pt x="28" y="134"/>
                  </a:lnTo>
                  <a:lnTo>
                    <a:pt x="32" y="129"/>
                  </a:lnTo>
                  <a:lnTo>
                    <a:pt x="36" y="125"/>
                  </a:lnTo>
                  <a:lnTo>
                    <a:pt x="41" y="121"/>
                  </a:lnTo>
                  <a:lnTo>
                    <a:pt x="45" y="117"/>
                  </a:lnTo>
                  <a:lnTo>
                    <a:pt x="50" y="114"/>
                  </a:lnTo>
                  <a:lnTo>
                    <a:pt x="55" y="110"/>
                  </a:lnTo>
                  <a:lnTo>
                    <a:pt x="60" y="107"/>
                  </a:lnTo>
                  <a:lnTo>
                    <a:pt x="65" y="104"/>
                  </a:lnTo>
                  <a:lnTo>
                    <a:pt x="70" y="102"/>
                  </a:lnTo>
                  <a:lnTo>
                    <a:pt x="76" y="99"/>
                  </a:lnTo>
                  <a:lnTo>
                    <a:pt x="81" y="97"/>
                  </a:lnTo>
                  <a:lnTo>
                    <a:pt x="87" y="96"/>
                  </a:lnTo>
                  <a:lnTo>
                    <a:pt x="93" y="94"/>
                  </a:lnTo>
                  <a:lnTo>
                    <a:pt x="99" y="93"/>
                  </a:lnTo>
                  <a:lnTo>
                    <a:pt x="105" y="92"/>
                  </a:lnTo>
                  <a:lnTo>
                    <a:pt x="111" y="91"/>
                  </a:lnTo>
                  <a:lnTo>
                    <a:pt x="118" y="91"/>
                  </a:lnTo>
                  <a:lnTo>
                    <a:pt x="124" y="91"/>
                  </a:lnTo>
                  <a:lnTo>
                    <a:pt x="130" y="91"/>
                  </a:lnTo>
                  <a:lnTo>
                    <a:pt x="137" y="91"/>
                  </a:lnTo>
                  <a:lnTo>
                    <a:pt x="143" y="92"/>
                  </a:lnTo>
                  <a:lnTo>
                    <a:pt x="150" y="93"/>
                  </a:lnTo>
                  <a:lnTo>
                    <a:pt x="156" y="94"/>
                  </a:lnTo>
                  <a:lnTo>
                    <a:pt x="162" y="96"/>
                  </a:lnTo>
                  <a:lnTo>
                    <a:pt x="167" y="98"/>
                  </a:lnTo>
                  <a:lnTo>
                    <a:pt x="173" y="100"/>
                  </a:lnTo>
                  <a:lnTo>
                    <a:pt x="179" y="102"/>
                  </a:lnTo>
                  <a:lnTo>
                    <a:pt x="184" y="105"/>
                  </a:lnTo>
                  <a:lnTo>
                    <a:pt x="189" y="108"/>
                  </a:lnTo>
                  <a:lnTo>
                    <a:pt x="193" y="111"/>
                  </a:lnTo>
                  <a:lnTo>
                    <a:pt x="198" y="114"/>
                  </a:lnTo>
                  <a:lnTo>
                    <a:pt x="203" y="118"/>
                  </a:lnTo>
                  <a:lnTo>
                    <a:pt x="207" y="122"/>
                  </a:lnTo>
                  <a:lnTo>
                    <a:pt x="211" y="126"/>
                  </a:lnTo>
                  <a:lnTo>
                    <a:pt x="215" y="130"/>
                  </a:lnTo>
                  <a:lnTo>
                    <a:pt x="219" y="134"/>
                  </a:lnTo>
                  <a:lnTo>
                    <a:pt x="222" y="139"/>
                  </a:lnTo>
                  <a:lnTo>
                    <a:pt x="225" y="144"/>
                  </a:lnTo>
                  <a:lnTo>
                    <a:pt x="228" y="149"/>
                  </a:lnTo>
                  <a:lnTo>
                    <a:pt x="231" y="155"/>
                  </a:lnTo>
                  <a:lnTo>
                    <a:pt x="233" y="160"/>
                  </a:lnTo>
                  <a:lnTo>
                    <a:pt x="235" y="166"/>
                  </a:lnTo>
                  <a:lnTo>
                    <a:pt x="237" y="172"/>
                  </a:lnTo>
                  <a:lnTo>
                    <a:pt x="239" y="178"/>
                  </a:lnTo>
                  <a:lnTo>
                    <a:pt x="241" y="184"/>
                  </a:lnTo>
                  <a:lnTo>
                    <a:pt x="242" y="190"/>
                  </a:lnTo>
                  <a:lnTo>
                    <a:pt x="243" y="197"/>
                  </a:lnTo>
                  <a:lnTo>
                    <a:pt x="244" y="204"/>
                  </a:lnTo>
                  <a:lnTo>
                    <a:pt x="244" y="210"/>
                  </a:lnTo>
                  <a:lnTo>
                    <a:pt x="244" y="217"/>
                  </a:lnTo>
                  <a:close/>
                </a:path>
              </a:pathLst>
            </a:custGeom>
            <a:solidFill>
              <a:srgbClr val="888A8D"/>
            </a:solidFill>
            <a:ln w="9525">
              <a:noFill/>
              <a:round/>
              <a:headEnd/>
              <a:tailEnd/>
            </a:ln>
          </p:spPr>
          <p:txBody>
            <a:bodyPr/>
            <a:lstStyle/>
            <a:p>
              <a:endParaRPr lang="de-DE"/>
            </a:p>
          </p:txBody>
        </p:sp>
        <p:sp>
          <p:nvSpPr>
            <p:cNvPr id="51" name="Freeform 53">
              <a:extLst>
                <a:ext uri="{FF2B5EF4-FFF2-40B4-BE49-F238E27FC236}">
                  <a16:creationId xmlns:a16="http://schemas.microsoft.com/office/drawing/2014/main" id="{7A51C12E-20FE-CFB8-11E3-9A15C52229ED}"/>
                </a:ext>
              </a:extLst>
            </p:cNvPr>
            <p:cNvSpPr>
              <a:spLocks/>
            </p:cNvSpPr>
            <p:nvPr/>
          </p:nvSpPr>
          <p:spPr bwMode="auto">
            <a:xfrm>
              <a:off x="5819" y="1765"/>
              <a:ext cx="125" cy="252"/>
            </a:xfrm>
            <a:custGeom>
              <a:avLst/>
              <a:gdLst>
                <a:gd name="T0" fmla="*/ 2 w 125"/>
                <a:gd name="T1" fmla="*/ 82 h 252"/>
                <a:gd name="T2" fmla="*/ 2 w 125"/>
                <a:gd name="T3" fmla="*/ 71 h 252"/>
                <a:gd name="T4" fmla="*/ 2 w 125"/>
                <a:gd name="T5" fmla="*/ 61 h 252"/>
                <a:gd name="T6" fmla="*/ 1 w 125"/>
                <a:gd name="T7" fmla="*/ 51 h 252"/>
                <a:gd name="T8" fmla="*/ 1 w 125"/>
                <a:gd name="T9" fmla="*/ 41 h 252"/>
                <a:gd name="T10" fmla="*/ 1 w 125"/>
                <a:gd name="T11" fmla="*/ 32 h 252"/>
                <a:gd name="T12" fmla="*/ 0 w 125"/>
                <a:gd name="T13" fmla="*/ 22 h 252"/>
                <a:gd name="T14" fmla="*/ 0 w 125"/>
                <a:gd name="T15" fmla="*/ 13 h 252"/>
                <a:gd name="T16" fmla="*/ 0 w 125"/>
                <a:gd name="T17" fmla="*/ 5 h 252"/>
                <a:gd name="T18" fmla="*/ 39 w 125"/>
                <a:gd name="T19" fmla="*/ 5 h 252"/>
                <a:gd name="T20" fmla="*/ 41 w 125"/>
                <a:gd name="T21" fmla="*/ 54 h 252"/>
                <a:gd name="T22" fmla="*/ 43 w 125"/>
                <a:gd name="T23" fmla="*/ 54 h 252"/>
                <a:gd name="T24" fmla="*/ 45 w 125"/>
                <a:gd name="T25" fmla="*/ 48 h 252"/>
                <a:gd name="T26" fmla="*/ 48 w 125"/>
                <a:gd name="T27" fmla="*/ 42 h 252"/>
                <a:gd name="T28" fmla="*/ 51 w 125"/>
                <a:gd name="T29" fmla="*/ 36 h 252"/>
                <a:gd name="T30" fmla="*/ 54 w 125"/>
                <a:gd name="T31" fmla="*/ 31 h 252"/>
                <a:gd name="T32" fmla="*/ 58 w 125"/>
                <a:gd name="T33" fmla="*/ 26 h 252"/>
                <a:gd name="T34" fmla="*/ 62 w 125"/>
                <a:gd name="T35" fmla="*/ 22 h 252"/>
                <a:gd name="T36" fmla="*/ 66 w 125"/>
                <a:gd name="T37" fmla="*/ 18 h 252"/>
                <a:gd name="T38" fmla="*/ 70 w 125"/>
                <a:gd name="T39" fmla="*/ 14 h 252"/>
                <a:gd name="T40" fmla="*/ 75 w 125"/>
                <a:gd name="T41" fmla="*/ 11 h 252"/>
                <a:gd name="T42" fmla="*/ 80 w 125"/>
                <a:gd name="T43" fmla="*/ 8 h 252"/>
                <a:gd name="T44" fmla="*/ 85 w 125"/>
                <a:gd name="T45" fmla="*/ 6 h 252"/>
                <a:gd name="T46" fmla="*/ 90 w 125"/>
                <a:gd name="T47" fmla="*/ 3 h 252"/>
                <a:gd name="T48" fmla="*/ 96 w 125"/>
                <a:gd name="T49" fmla="*/ 2 h 252"/>
                <a:gd name="T50" fmla="*/ 101 w 125"/>
                <a:gd name="T51" fmla="*/ 0 h 252"/>
                <a:gd name="T52" fmla="*/ 107 w 125"/>
                <a:gd name="T53" fmla="*/ 0 h 252"/>
                <a:gd name="T54" fmla="*/ 112 w 125"/>
                <a:gd name="T55" fmla="*/ 0 h 252"/>
                <a:gd name="T56" fmla="*/ 116 w 125"/>
                <a:gd name="T57" fmla="*/ 0 h 252"/>
                <a:gd name="T58" fmla="*/ 119 w 125"/>
                <a:gd name="T59" fmla="*/ 0 h 252"/>
                <a:gd name="T60" fmla="*/ 122 w 125"/>
                <a:gd name="T61" fmla="*/ 0 h 252"/>
                <a:gd name="T62" fmla="*/ 125 w 125"/>
                <a:gd name="T63" fmla="*/ 1 h 252"/>
                <a:gd name="T64" fmla="*/ 125 w 125"/>
                <a:gd name="T65" fmla="*/ 43 h 252"/>
                <a:gd name="T66" fmla="*/ 121 w 125"/>
                <a:gd name="T67" fmla="*/ 42 h 252"/>
                <a:gd name="T68" fmla="*/ 118 w 125"/>
                <a:gd name="T69" fmla="*/ 42 h 252"/>
                <a:gd name="T70" fmla="*/ 114 w 125"/>
                <a:gd name="T71" fmla="*/ 42 h 252"/>
                <a:gd name="T72" fmla="*/ 109 w 125"/>
                <a:gd name="T73" fmla="*/ 42 h 252"/>
                <a:gd name="T74" fmla="*/ 104 w 125"/>
                <a:gd name="T75" fmla="*/ 42 h 252"/>
                <a:gd name="T76" fmla="*/ 98 w 125"/>
                <a:gd name="T77" fmla="*/ 43 h 252"/>
                <a:gd name="T78" fmla="*/ 92 w 125"/>
                <a:gd name="T79" fmla="*/ 44 h 252"/>
                <a:gd name="T80" fmla="*/ 87 w 125"/>
                <a:gd name="T81" fmla="*/ 46 h 252"/>
                <a:gd name="T82" fmla="*/ 82 w 125"/>
                <a:gd name="T83" fmla="*/ 49 h 252"/>
                <a:gd name="T84" fmla="*/ 78 w 125"/>
                <a:gd name="T85" fmla="*/ 51 h 252"/>
                <a:gd name="T86" fmla="*/ 73 w 125"/>
                <a:gd name="T87" fmla="*/ 55 h 252"/>
                <a:gd name="T88" fmla="*/ 69 w 125"/>
                <a:gd name="T89" fmla="*/ 58 h 252"/>
                <a:gd name="T90" fmla="*/ 66 w 125"/>
                <a:gd name="T91" fmla="*/ 62 h 252"/>
                <a:gd name="T92" fmla="*/ 62 w 125"/>
                <a:gd name="T93" fmla="*/ 66 h 252"/>
                <a:gd name="T94" fmla="*/ 59 w 125"/>
                <a:gd name="T95" fmla="*/ 71 h 252"/>
                <a:gd name="T96" fmla="*/ 56 w 125"/>
                <a:gd name="T97" fmla="*/ 76 h 252"/>
                <a:gd name="T98" fmla="*/ 54 w 125"/>
                <a:gd name="T99" fmla="*/ 81 h 252"/>
                <a:gd name="T100" fmla="*/ 52 w 125"/>
                <a:gd name="T101" fmla="*/ 87 h 252"/>
                <a:gd name="T102" fmla="*/ 50 w 125"/>
                <a:gd name="T103" fmla="*/ 93 h 252"/>
                <a:gd name="T104" fmla="*/ 48 w 125"/>
                <a:gd name="T105" fmla="*/ 99 h 252"/>
                <a:gd name="T106" fmla="*/ 48 w 125"/>
                <a:gd name="T107" fmla="*/ 104 h 252"/>
                <a:gd name="T108" fmla="*/ 47 w 125"/>
                <a:gd name="T109" fmla="*/ 109 h 252"/>
                <a:gd name="T110" fmla="*/ 47 w 125"/>
                <a:gd name="T111" fmla="*/ 115 h 252"/>
                <a:gd name="T112" fmla="*/ 47 w 125"/>
                <a:gd name="T113" fmla="*/ 120 h 252"/>
                <a:gd name="T114" fmla="*/ 47 w 125"/>
                <a:gd name="T115" fmla="*/ 252 h 252"/>
                <a:gd name="T116" fmla="*/ 2 w 125"/>
                <a:gd name="T117" fmla="*/ 252 h 252"/>
                <a:gd name="T118" fmla="*/ 2 w 125"/>
                <a:gd name="T119" fmla="*/ 82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
                <a:gd name="T181" fmla="*/ 0 h 252"/>
                <a:gd name="T182" fmla="*/ 125 w 125"/>
                <a:gd name="T183" fmla="*/ 252 h 25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 h="252">
                  <a:moveTo>
                    <a:pt x="2" y="82"/>
                  </a:moveTo>
                  <a:lnTo>
                    <a:pt x="2" y="71"/>
                  </a:lnTo>
                  <a:lnTo>
                    <a:pt x="2" y="61"/>
                  </a:lnTo>
                  <a:lnTo>
                    <a:pt x="1" y="51"/>
                  </a:lnTo>
                  <a:lnTo>
                    <a:pt x="1" y="41"/>
                  </a:lnTo>
                  <a:lnTo>
                    <a:pt x="1" y="32"/>
                  </a:lnTo>
                  <a:lnTo>
                    <a:pt x="0" y="22"/>
                  </a:lnTo>
                  <a:lnTo>
                    <a:pt x="0" y="13"/>
                  </a:lnTo>
                  <a:lnTo>
                    <a:pt x="0" y="5"/>
                  </a:lnTo>
                  <a:lnTo>
                    <a:pt x="39" y="5"/>
                  </a:lnTo>
                  <a:lnTo>
                    <a:pt x="41" y="54"/>
                  </a:lnTo>
                  <a:lnTo>
                    <a:pt x="43" y="54"/>
                  </a:lnTo>
                  <a:lnTo>
                    <a:pt x="45" y="48"/>
                  </a:lnTo>
                  <a:lnTo>
                    <a:pt x="48" y="42"/>
                  </a:lnTo>
                  <a:lnTo>
                    <a:pt x="51" y="36"/>
                  </a:lnTo>
                  <a:lnTo>
                    <a:pt x="54" y="31"/>
                  </a:lnTo>
                  <a:lnTo>
                    <a:pt x="58" y="26"/>
                  </a:lnTo>
                  <a:lnTo>
                    <a:pt x="62" y="22"/>
                  </a:lnTo>
                  <a:lnTo>
                    <a:pt x="66" y="18"/>
                  </a:lnTo>
                  <a:lnTo>
                    <a:pt x="70" y="14"/>
                  </a:lnTo>
                  <a:lnTo>
                    <a:pt x="75" y="11"/>
                  </a:lnTo>
                  <a:lnTo>
                    <a:pt x="80" y="8"/>
                  </a:lnTo>
                  <a:lnTo>
                    <a:pt x="85" y="6"/>
                  </a:lnTo>
                  <a:lnTo>
                    <a:pt x="90" y="3"/>
                  </a:lnTo>
                  <a:lnTo>
                    <a:pt x="96" y="2"/>
                  </a:lnTo>
                  <a:lnTo>
                    <a:pt x="101" y="0"/>
                  </a:lnTo>
                  <a:lnTo>
                    <a:pt x="107" y="0"/>
                  </a:lnTo>
                  <a:lnTo>
                    <a:pt x="112" y="0"/>
                  </a:lnTo>
                  <a:lnTo>
                    <a:pt x="116" y="0"/>
                  </a:lnTo>
                  <a:lnTo>
                    <a:pt x="119" y="0"/>
                  </a:lnTo>
                  <a:lnTo>
                    <a:pt x="122" y="0"/>
                  </a:lnTo>
                  <a:lnTo>
                    <a:pt x="125" y="1"/>
                  </a:lnTo>
                  <a:lnTo>
                    <a:pt x="125" y="43"/>
                  </a:lnTo>
                  <a:lnTo>
                    <a:pt x="121" y="42"/>
                  </a:lnTo>
                  <a:lnTo>
                    <a:pt x="118" y="42"/>
                  </a:lnTo>
                  <a:lnTo>
                    <a:pt x="114" y="42"/>
                  </a:lnTo>
                  <a:lnTo>
                    <a:pt x="109" y="42"/>
                  </a:lnTo>
                  <a:lnTo>
                    <a:pt x="104" y="42"/>
                  </a:lnTo>
                  <a:lnTo>
                    <a:pt x="98" y="43"/>
                  </a:lnTo>
                  <a:lnTo>
                    <a:pt x="92" y="44"/>
                  </a:lnTo>
                  <a:lnTo>
                    <a:pt x="87" y="46"/>
                  </a:lnTo>
                  <a:lnTo>
                    <a:pt x="82" y="49"/>
                  </a:lnTo>
                  <a:lnTo>
                    <a:pt x="78" y="51"/>
                  </a:lnTo>
                  <a:lnTo>
                    <a:pt x="73" y="55"/>
                  </a:lnTo>
                  <a:lnTo>
                    <a:pt x="69" y="58"/>
                  </a:lnTo>
                  <a:lnTo>
                    <a:pt x="66" y="62"/>
                  </a:lnTo>
                  <a:lnTo>
                    <a:pt x="62" y="66"/>
                  </a:lnTo>
                  <a:lnTo>
                    <a:pt x="59" y="71"/>
                  </a:lnTo>
                  <a:lnTo>
                    <a:pt x="56" y="76"/>
                  </a:lnTo>
                  <a:lnTo>
                    <a:pt x="54" y="81"/>
                  </a:lnTo>
                  <a:lnTo>
                    <a:pt x="52" y="87"/>
                  </a:lnTo>
                  <a:lnTo>
                    <a:pt x="50" y="93"/>
                  </a:lnTo>
                  <a:lnTo>
                    <a:pt x="48" y="99"/>
                  </a:lnTo>
                  <a:lnTo>
                    <a:pt x="48" y="104"/>
                  </a:lnTo>
                  <a:lnTo>
                    <a:pt x="47" y="109"/>
                  </a:lnTo>
                  <a:lnTo>
                    <a:pt x="47" y="115"/>
                  </a:lnTo>
                  <a:lnTo>
                    <a:pt x="47" y="120"/>
                  </a:lnTo>
                  <a:lnTo>
                    <a:pt x="47" y="252"/>
                  </a:lnTo>
                  <a:lnTo>
                    <a:pt x="2" y="252"/>
                  </a:lnTo>
                  <a:lnTo>
                    <a:pt x="2" y="82"/>
                  </a:lnTo>
                  <a:close/>
                </a:path>
              </a:pathLst>
            </a:custGeom>
            <a:solidFill>
              <a:srgbClr val="888A8D"/>
            </a:solidFill>
            <a:ln w="9525">
              <a:noFill/>
              <a:round/>
              <a:headEnd/>
              <a:tailEnd/>
            </a:ln>
          </p:spPr>
          <p:txBody>
            <a:bodyPr/>
            <a:lstStyle/>
            <a:p>
              <a:endParaRPr lang="de-DE"/>
            </a:p>
          </p:txBody>
        </p:sp>
        <p:sp>
          <p:nvSpPr>
            <p:cNvPr id="52" name="Rectangle 54">
              <a:extLst>
                <a:ext uri="{FF2B5EF4-FFF2-40B4-BE49-F238E27FC236}">
                  <a16:creationId xmlns:a16="http://schemas.microsoft.com/office/drawing/2014/main" id="{25F1BF00-C1D5-AB9E-0025-CDDE7C62848A}"/>
                </a:ext>
              </a:extLst>
            </p:cNvPr>
            <p:cNvSpPr>
              <a:spLocks noChangeArrowheads="1"/>
            </p:cNvSpPr>
            <p:nvPr/>
          </p:nvSpPr>
          <p:spPr bwMode="auto">
            <a:xfrm>
              <a:off x="5986" y="1654"/>
              <a:ext cx="45" cy="363"/>
            </a:xfrm>
            <a:prstGeom prst="rect">
              <a:avLst/>
            </a:prstGeom>
            <a:solidFill>
              <a:srgbClr val="888A8D"/>
            </a:solidFill>
            <a:ln w="9525">
              <a:noFill/>
              <a:miter lim="800000"/>
              <a:headEnd/>
              <a:tailEnd/>
            </a:ln>
          </p:spPr>
          <p:txBody>
            <a:bodyPr/>
            <a:lstStyle/>
            <a:p>
              <a:endParaRPr lang="de-DE">
                <a:latin typeface="Calibri" pitchFamily="34" charset="0"/>
              </a:endParaRPr>
            </a:p>
          </p:txBody>
        </p:sp>
        <p:sp>
          <p:nvSpPr>
            <p:cNvPr id="53" name="Freeform 55">
              <a:extLst>
                <a:ext uri="{FF2B5EF4-FFF2-40B4-BE49-F238E27FC236}">
                  <a16:creationId xmlns:a16="http://schemas.microsoft.com/office/drawing/2014/main" id="{E4222F99-97F3-B1AF-FBC7-619FCCCDF68C}"/>
                </a:ext>
              </a:extLst>
            </p:cNvPr>
            <p:cNvSpPr>
              <a:spLocks noEditPoints="1"/>
            </p:cNvSpPr>
            <p:nvPr/>
          </p:nvSpPr>
          <p:spPr bwMode="auto">
            <a:xfrm>
              <a:off x="6096" y="1672"/>
              <a:ext cx="56" cy="345"/>
            </a:xfrm>
            <a:custGeom>
              <a:avLst/>
              <a:gdLst>
                <a:gd name="T0" fmla="*/ 5 w 56"/>
                <a:gd name="T1" fmla="*/ 345 h 345"/>
                <a:gd name="T2" fmla="*/ 51 w 56"/>
                <a:gd name="T3" fmla="*/ 98 h 345"/>
                <a:gd name="T4" fmla="*/ 5 w 56"/>
                <a:gd name="T5" fmla="*/ 345 h 345"/>
                <a:gd name="T6" fmla="*/ 5 w 56"/>
                <a:gd name="T7" fmla="*/ 345 h 345"/>
                <a:gd name="T8" fmla="*/ 56 w 56"/>
                <a:gd name="T9" fmla="*/ 31 h 345"/>
                <a:gd name="T10" fmla="*/ 55 w 56"/>
                <a:gd name="T11" fmla="*/ 37 h 345"/>
                <a:gd name="T12" fmla="*/ 53 w 56"/>
                <a:gd name="T13" fmla="*/ 41 h 345"/>
                <a:gd name="T14" fmla="*/ 50 w 56"/>
                <a:gd name="T15" fmla="*/ 46 h 345"/>
                <a:gd name="T16" fmla="*/ 46 w 56"/>
                <a:gd name="T17" fmla="*/ 50 h 345"/>
                <a:gd name="T18" fmla="*/ 42 w 56"/>
                <a:gd name="T19" fmla="*/ 52 h 345"/>
                <a:gd name="T20" fmla="*/ 36 w 56"/>
                <a:gd name="T21" fmla="*/ 55 h 345"/>
                <a:gd name="T22" fmla="*/ 30 w 56"/>
                <a:gd name="T23" fmla="*/ 56 h 345"/>
                <a:gd name="T24" fmla="*/ 24 w 56"/>
                <a:gd name="T25" fmla="*/ 56 h 345"/>
                <a:gd name="T26" fmla="*/ 18 w 56"/>
                <a:gd name="T27" fmla="*/ 55 h 345"/>
                <a:gd name="T28" fmla="*/ 13 w 56"/>
                <a:gd name="T29" fmla="*/ 52 h 345"/>
                <a:gd name="T30" fmla="*/ 9 w 56"/>
                <a:gd name="T31" fmla="*/ 50 h 345"/>
                <a:gd name="T32" fmla="*/ 5 w 56"/>
                <a:gd name="T33" fmla="*/ 46 h 345"/>
                <a:gd name="T34" fmla="*/ 3 w 56"/>
                <a:gd name="T35" fmla="*/ 41 h 345"/>
                <a:gd name="T36" fmla="*/ 1 w 56"/>
                <a:gd name="T37" fmla="*/ 37 h 345"/>
                <a:gd name="T38" fmla="*/ 0 w 56"/>
                <a:gd name="T39" fmla="*/ 31 h 345"/>
                <a:gd name="T40" fmla="*/ 0 w 56"/>
                <a:gd name="T41" fmla="*/ 25 h 345"/>
                <a:gd name="T42" fmla="*/ 1 w 56"/>
                <a:gd name="T43" fmla="*/ 20 h 345"/>
                <a:gd name="T44" fmla="*/ 3 w 56"/>
                <a:gd name="T45" fmla="*/ 15 h 345"/>
                <a:gd name="T46" fmla="*/ 6 w 56"/>
                <a:gd name="T47" fmla="*/ 10 h 345"/>
                <a:gd name="T48" fmla="*/ 9 w 56"/>
                <a:gd name="T49" fmla="*/ 7 h 345"/>
                <a:gd name="T50" fmla="*/ 14 w 56"/>
                <a:gd name="T51" fmla="*/ 3 h 345"/>
                <a:gd name="T52" fmla="*/ 19 w 56"/>
                <a:gd name="T53" fmla="*/ 1 h 345"/>
                <a:gd name="T54" fmla="*/ 25 w 56"/>
                <a:gd name="T55" fmla="*/ 0 h 345"/>
                <a:gd name="T56" fmla="*/ 31 w 56"/>
                <a:gd name="T57" fmla="*/ 0 h 345"/>
                <a:gd name="T58" fmla="*/ 37 w 56"/>
                <a:gd name="T59" fmla="*/ 1 h 345"/>
                <a:gd name="T60" fmla="*/ 42 w 56"/>
                <a:gd name="T61" fmla="*/ 3 h 345"/>
                <a:gd name="T62" fmla="*/ 46 w 56"/>
                <a:gd name="T63" fmla="*/ 7 h 345"/>
                <a:gd name="T64" fmla="*/ 50 w 56"/>
                <a:gd name="T65" fmla="*/ 10 h 345"/>
                <a:gd name="T66" fmla="*/ 53 w 56"/>
                <a:gd name="T67" fmla="*/ 15 h 345"/>
                <a:gd name="T68" fmla="*/ 55 w 56"/>
                <a:gd name="T69" fmla="*/ 20 h 345"/>
                <a:gd name="T70" fmla="*/ 56 w 56"/>
                <a:gd name="T71" fmla="*/ 25 h 3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345"/>
                <a:gd name="T110" fmla="*/ 56 w 56"/>
                <a:gd name="T111" fmla="*/ 345 h 3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345">
                  <a:moveTo>
                    <a:pt x="51" y="345"/>
                  </a:moveTo>
                  <a:lnTo>
                    <a:pt x="5" y="345"/>
                  </a:lnTo>
                  <a:lnTo>
                    <a:pt x="5" y="98"/>
                  </a:lnTo>
                  <a:lnTo>
                    <a:pt x="51" y="98"/>
                  </a:lnTo>
                  <a:lnTo>
                    <a:pt x="51" y="345"/>
                  </a:lnTo>
                  <a:close/>
                  <a:moveTo>
                    <a:pt x="5" y="345"/>
                  </a:moveTo>
                  <a:lnTo>
                    <a:pt x="51" y="345"/>
                  </a:lnTo>
                  <a:lnTo>
                    <a:pt x="5" y="345"/>
                  </a:lnTo>
                  <a:close/>
                  <a:moveTo>
                    <a:pt x="56" y="28"/>
                  </a:moveTo>
                  <a:lnTo>
                    <a:pt x="56" y="31"/>
                  </a:lnTo>
                  <a:lnTo>
                    <a:pt x="55" y="34"/>
                  </a:lnTo>
                  <a:lnTo>
                    <a:pt x="55" y="37"/>
                  </a:lnTo>
                  <a:lnTo>
                    <a:pt x="54" y="39"/>
                  </a:lnTo>
                  <a:lnTo>
                    <a:pt x="53" y="41"/>
                  </a:lnTo>
                  <a:lnTo>
                    <a:pt x="52" y="44"/>
                  </a:lnTo>
                  <a:lnTo>
                    <a:pt x="50" y="46"/>
                  </a:lnTo>
                  <a:lnTo>
                    <a:pt x="48" y="48"/>
                  </a:lnTo>
                  <a:lnTo>
                    <a:pt x="46" y="50"/>
                  </a:lnTo>
                  <a:lnTo>
                    <a:pt x="44" y="51"/>
                  </a:lnTo>
                  <a:lnTo>
                    <a:pt x="42" y="52"/>
                  </a:lnTo>
                  <a:lnTo>
                    <a:pt x="39" y="54"/>
                  </a:lnTo>
                  <a:lnTo>
                    <a:pt x="36" y="55"/>
                  </a:lnTo>
                  <a:lnTo>
                    <a:pt x="33" y="55"/>
                  </a:lnTo>
                  <a:lnTo>
                    <a:pt x="30" y="56"/>
                  </a:lnTo>
                  <a:lnTo>
                    <a:pt x="27" y="56"/>
                  </a:lnTo>
                  <a:lnTo>
                    <a:pt x="24" y="56"/>
                  </a:lnTo>
                  <a:lnTo>
                    <a:pt x="21" y="55"/>
                  </a:lnTo>
                  <a:lnTo>
                    <a:pt x="18" y="55"/>
                  </a:lnTo>
                  <a:lnTo>
                    <a:pt x="16" y="54"/>
                  </a:lnTo>
                  <a:lnTo>
                    <a:pt x="13" y="52"/>
                  </a:lnTo>
                  <a:lnTo>
                    <a:pt x="11" y="51"/>
                  </a:lnTo>
                  <a:lnTo>
                    <a:pt x="9" y="50"/>
                  </a:lnTo>
                  <a:lnTo>
                    <a:pt x="7" y="48"/>
                  </a:lnTo>
                  <a:lnTo>
                    <a:pt x="5" y="46"/>
                  </a:lnTo>
                  <a:lnTo>
                    <a:pt x="4" y="44"/>
                  </a:lnTo>
                  <a:lnTo>
                    <a:pt x="3" y="41"/>
                  </a:lnTo>
                  <a:lnTo>
                    <a:pt x="2" y="39"/>
                  </a:lnTo>
                  <a:lnTo>
                    <a:pt x="1" y="37"/>
                  </a:lnTo>
                  <a:lnTo>
                    <a:pt x="0" y="34"/>
                  </a:lnTo>
                  <a:lnTo>
                    <a:pt x="0" y="31"/>
                  </a:lnTo>
                  <a:lnTo>
                    <a:pt x="0" y="28"/>
                  </a:lnTo>
                  <a:lnTo>
                    <a:pt x="0" y="25"/>
                  </a:lnTo>
                  <a:lnTo>
                    <a:pt x="0" y="23"/>
                  </a:lnTo>
                  <a:lnTo>
                    <a:pt x="1" y="20"/>
                  </a:lnTo>
                  <a:lnTo>
                    <a:pt x="2" y="17"/>
                  </a:lnTo>
                  <a:lnTo>
                    <a:pt x="3" y="15"/>
                  </a:lnTo>
                  <a:lnTo>
                    <a:pt x="4" y="12"/>
                  </a:lnTo>
                  <a:lnTo>
                    <a:pt x="6" y="10"/>
                  </a:lnTo>
                  <a:lnTo>
                    <a:pt x="8" y="8"/>
                  </a:lnTo>
                  <a:lnTo>
                    <a:pt x="9" y="7"/>
                  </a:lnTo>
                  <a:lnTo>
                    <a:pt x="12" y="5"/>
                  </a:lnTo>
                  <a:lnTo>
                    <a:pt x="14" y="3"/>
                  </a:lnTo>
                  <a:lnTo>
                    <a:pt x="16" y="2"/>
                  </a:lnTo>
                  <a:lnTo>
                    <a:pt x="19" y="1"/>
                  </a:lnTo>
                  <a:lnTo>
                    <a:pt x="22" y="1"/>
                  </a:lnTo>
                  <a:lnTo>
                    <a:pt x="25" y="0"/>
                  </a:lnTo>
                  <a:lnTo>
                    <a:pt x="28" y="0"/>
                  </a:lnTo>
                  <a:lnTo>
                    <a:pt x="31" y="0"/>
                  </a:lnTo>
                  <a:lnTo>
                    <a:pt x="34" y="1"/>
                  </a:lnTo>
                  <a:lnTo>
                    <a:pt x="37" y="1"/>
                  </a:lnTo>
                  <a:lnTo>
                    <a:pt x="39" y="2"/>
                  </a:lnTo>
                  <a:lnTo>
                    <a:pt x="42" y="3"/>
                  </a:lnTo>
                  <a:lnTo>
                    <a:pt x="44" y="5"/>
                  </a:lnTo>
                  <a:lnTo>
                    <a:pt x="46" y="7"/>
                  </a:lnTo>
                  <a:lnTo>
                    <a:pt x="48" y="8"/>
                  </a:lnTo>
                  <a:lnTo>
                    <a:pt x="50" y="10"/>
                  </a:lnTo>
                  <a:lnTo>
                    <a:pt x="51" y="12"/>
                  </a:lnTo>
                  <a:lnTo>
                    <a:pt x="53" y="15"/>
                  </a:lnTo>
                  <a:lnTo>
                    <a:pt x="54" y="17"/>
                  </a:lnTo>
                  <a:lnTo>
                    <a:pt x="55" y="20"/>
                  </a:lnTo>
                  <a:lnTo>
                    <a:pt x="55" y="22"/>
                  </a:lnTo>
                  <a:lnTo>
                    <a:pt x="56" y="25"/>
                  </a:lnTo>
                  <a:lnTo>
                    <a:pt x="56" y="28"/>
                  </a:lnTo>
                  <a:close/>
                </a:path>
              </a:pathLst>
            </a:custGeom>
            <a:solidFill>
              <a:srgbClr val="888A8D"/>
            </a:solidFill>
            <a:ln w="9525">
              <a:noFill/>
              <a:round/>
              <a:headEnd/>
              <a:tailEnd/>
            </a:ln>
          </p:spPr>
          <p:txBody>
            <a:bodyPr/>
            <a:lstStyle/>
            <a:p>
              <a:endParaRPr lang="de-DE"/>
            </a:p>
          </p:txBody>
        </p:sp>
        <p:sp>
          <p:nvSpPr>
            <p:cNvPr id="54" name="Freeform 56">
              <a:extLst>
                <a:ext uri="{FF2B5EF4-FFF2-40B4-BE49-F238E27FC236}">
                  <a16:creationId xmlns:a16="http://schemas.microsoft.com/office/drawing/2014/main" id="{A369C3F9-FB47-28C3-B764-62CBD374FC37}"/>
                </a:ext>
              </a:extLst>
            </p:cNvPr>
            <p:cNvSpPr>
              <a:spLocks/>
            </p:cNvSpPr>
            <p:nvPr/>
          </p:nvSpPr>
          <p:spPr bwMode="auto">
            <a:xfrm>
              <a:off x="6189" y="1711"/>
              <a:ext cx="148" cy="311"/>
            </a:xfrm>
            <a:custGeom>
              <a:avLst/>
              <a:gdLst>
                <a:gd name="T0" fmla="*/ 83 w 148"/>
                <a:gd name="T1" fmla="*/ 59 h 311"/>
                <a:gd name="T2" fmla="*/ 148 w 148"/>
                <a:gd name="T3" fmla="*/ 93 h 311"/>
                <a:gd name="T4" fmla="*/ 83 w 148"/>
                <a:gd name="T5" fmla="*/ 226 h 311"/>
                <a:gd name="T6" fmla="*/ 84 w 148"/>
                <a:gd name="T7" fmla="*/ 237 h 311"/>
                <a:gd name="T8" fmla="*/ 85 w 148"/>
                <a:gd name="T9" fmla="*/ 247 h 311"/>
                <a:gd name="T10" fmla="*/ 87 w 148"/>
                <a:gd name="T11" fmla="*/ 255 h 311"/>
                <a:gd name="T12" fmla="*/ 91 w 148"/>
                <a:gd name="T13" fmla="*/ 262 h 311"/>
                <a:gd name="T14" fmla="*/ 95 w 148"/>
                <a:gd name="T15" fmla="*/ 267 h 311"/>
                <a:gd name="T16" fmla="*/ 101 w 148"/>
                <a:gd name="T17" fmla="*/ 271 h 311"/>
                <a:gd name="T18" fmla="*/ 109 w 148"/>
                <a:gd name="T19" fmla="*/ 274 h 311"/>
                <a:gd name="T20" fmla="*/ 117 w 148"/>
                <a:gd name="T21" fmla="*/ 274 h 311"/>
                <a:gd name="T22" fmla="*/ 133 w 148"/>
                <a:gd name="T23" fmla="*/ 274 h 311"/>
                <a:gd name="T24" fmla="*/ 144 w 148"/>
                <a:gd name="T25" fmla="*/ 271 h 311"/>
                <a:gd name="T26" fmla="*/ 142 w 148"/>
                <a:gd name="T27" fmla="*/ 307 h 311"/>
                <a:gd name="T28" fmla="*/ 134 w 148"/>
                <a:gd name="T29" fmla="*/ 309 h 311"/>
                <a:gd name="T30" fmla="*/ 124 w 148"/>
                <a:gd name="T31" fmla="*/ 310 h 311"/>
                <a:gd name="T32" fmla="*/ 112 w 148"/>
                <a:gd name="T33" fmla="*/ 311 h 311"/>
                <a:gd name="T34" fmla="*/ 101 w 148"/>
                <a:gd name="T35" fmla="*/ 311 h 311"/>
                <a:gd name="T36" fmla="*/ 94 w 148"/>
                <a:gd name="T37" fmla="*/ 311 h 311"/>
                <a:gd name="T38" fmla="*/ 87 w 148"/>
                <a:gd name="T39" fmla="*/ 310 h 311"/>
                <a:gd name="T40" fmla="*/ 80 w 148"/>
                <a:gd name="T41" fmla="*/ 308 h 311"/>
                <a:gd name="T42" fmla="*/ 74 w 148"/>
                <a:gd name="T43" fmla="*/ 305 h 311"/>
                <a:gd name="T44" fmla="*/ 68 w 148"/>
                <a:gd name="T45" fmla="*/ 302 h 311"/>
                <a:gd name="T46" fmla="*/ 63 w 148"/>
                <a:gd name="T47" fmla="*/ 299 h 311"/>
                <a:gd name="T48" fmla="*/ 59 w 148"/>
                <a:gd name="T49" fmla="*/ 295 h 311"/>
                <a:gd name="T50" fmla="*/ 54 w 148"/>
                <a:gd name="T51" fmla="*/ 290 h 311"/>
                <a:gd name="T52" fmla="*/ 50 w 148"/>
                <a:gd name="T53" fmla="*/ 284 h 311"/>
                <a:gd name="T54" fmla="*/ 47 w 148"/>
                <a:gd name="T55" fmla="*/ 278 h 311"/>
                <a:gd name="T56" fmla="*/ 44 w 148"/>
                <a:gd name="T57" fmla="*/ 270 h 311"/>
                <a:gd name="T58" fmla="*/ 42 w 148"/>
                <a:gd name="T59" fmla="*/ 262 h 311"/>
                <a:gd name="T60" fmla="*/ 41 w 148"/>
                <a:gd name="T61" fmla="*/ 253 h 311"/>
                <a:gd name="T62" fmla="*/ 39 w 148"/>
                <a:gd name="T63" fmla="*/ 238 h 311"/>
                <a:gd name="T64" fmla="*/ 39 w 148"/>
                <a:gd name="T65" fmla="*/ 93 h 311"/>
                <a:gd name="T66" fmla="*/ 0 w 148"/>
                <a:gd name="T67" fmla="*/ 59 h 311"/>
                <a:gd name="T68" fmla="*/ 39 w 148"/>
                <a:gd name="T69" fmla="*/ 13 h 3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311"/>
                <a:gd name="T107" fmla="*/ 148 w 148"/>
                <a:gd name="T108" fmla="*/ 311 h 3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311">
                  <a:moveTo>
                    <a:pt x="83" y="0"/>
                  </a:moveTo>
                  <a:lnTo>
                    <a:pt x="83" y="59"/>
                  </a:lnTo>
                  <a:lnTo>
                    <a:pt x="148" y="59"/>
                  </a:lnTo>
                  <a:lnTo>
                    <a:pt x="148" y="93"/>
                  </a:lnTo>
                  <a:lnTo>
                    <a:pt x="83" y="93"/>
                  </a:lnTo>
                  <a:lnTo>
                    <a:pt x="83" y="226"/>
                  </a:lnTo>
                  <a:lnTo>
                    <a:pt x="83" y="232"/>
                  </a:lnTo>
                  <a:lnTo>
                    <a:pt x="84" y="237"/>
                  </a:lnTo>
                  <a:lnTo>
                    <a:pt x="84" y="242"/>
                  </a:lnTo>
                  <a:lnTo>
                    <a:pt x="85" y="247"/>
                  </a:lnTo>
                  <a:lnTo>
                    <a:pt x="86" y="251"/>
                  </a:lnTo>
                  <a:lnTo>
                    <a:pt x="87" y="255"/>
                  </a:lnTo>
                  <a:lnTo>
                    <a:pt x="89" y="259"/>
                  </a:lnTo>
                  <a:lnTo>
                    <a:pt x="91" y="262"/>
                  </a:lnTo>
                  <a:lnTo>
                    <a:pt x="93" y="265"/>
                  </a:lnTo>
                  <a:lnTo>
                    <a:pt x="95" y="267"/>
                  </a:lnTo>
                  <a:lnTo>
                    <a:pt x="98" y="269"/>
                  </a:lnTo>
                  <a:lnTo>
                    <a:pt x="101" y="271"/>
                  </a:lnTo>
                  <a:lnTo>
                    <a:pt x="105" y="272"/>
                  </a:lnTo>
                  <a:lnTo>
                    <a:pt x="109" y="274"/>
                  </a:lnTo>
                  <a:lnTo>
                    <a:pt x="113" y="274"/>
                  </a:lnTo>
                  <a:lnTo>
                    <a:pt x="117" y="274"/>
                  </a:lnTo>
                  <a:lnTo>
                    <a:pt x="126" y="274"/>
                  </a:lnTo>
                  <a:lnTo>
                    <a:pt x="133" y="274"/>
                  </a:lnTo>
                  <a:lnTo>
                    <a:pt x="139" y="273"/>
                  </a:lnTo>
                  <a:lnTo>
                    <a:pt x="144" y="271"/>
                  </a:lnTo>
                  <a:lnTo>
                    <a:pt x="146" y="306"/>
                  </a:lnTo>
                  <a:lnTo>
                    <a:pt x="142" y="307"/>
                  </a:lnTo>
                  <a:lnTo>
                    <a:pt x="138" y="308"/>
                  </a:lnTo>
                  <a:lnTo>
                    <a:pt x="134" y="309"/>
                  </a:lnTo>
                  <a:lnTo>
                    <a:pt x="129" y="310"/>
                  </a:lnTo>
                  <a:lnTo>
                    <a:pt x="124" y="310"/>
                  </a:lnTo>
                  <a:lnTo>
                    <a:pt x="118" y="311"/>
                  </a:lnTo>
                  <a:lnTo>
                    <a:pt x="112" y="311"/>
                  </a:lnTo>
                  <a:lnTo>
                    <a:pt x="105" y="311"/>
                  </a:lnTo>
                  <a:lnTo>
                    <a:pt x="101" y="311"/>
                  </a:lnTo>
                  <a:lnTo>
                    <a:pt x="98" y="311"/>
                  </a:lnTo>
                  <a:lnTo>
                    <a:pt x="94" y="311"/>
                  </a:lnTo>
                  <a:lnTo>
                    <a:pt x="90" y="310"/>
                  </a:lnTo>
                  <a:lnTo>
                    <a:pt x="87" y="310"/>
                  </a:lnTo>
                  <a:lnTo>
                    <a:pt x="83" y="309"/>
                  </a:lnTo>
                  <a:lnTo>
                    <a:pt x="80" y="308"/>
                  </a:lnTo>
                  <a:lnTo>
                    <a:pt x="77" y="307"/>
                  </a:lnTo>
                  <a:lnTo>
                    <a:pt x="74" y="305"/>
                  </a:lnTo>
                  <a:lnTo>
                    <a:pt x="71" y="304"/>
                  </a:lnTo>
                  <a:lnTo>
                    <a:pt x="68" y="302"/>
                  </a:lnTo>
                  <a:lnTo>
                    <a:pt x="66" y="301"/>
                  </a:lnTo>
                  <a:lnTo>
                    <a:pt x="63" y="299"/>
                  </a:lnTo>
                  <a:lnTo>
                    <a:pt x="61" y="297"/>
                  </a:lnTo>
                  <a:lnTo>
                    <a:pt x="59" y="295"/>
                  </a:lnTo>
                  <a:lnTo>
                    <a:pt x="57" y="293"/>
                  </a:lnTo>
                  <a:lnTo>
                    <a:pt x="54" y="290"/>
                  </a:lnTo>
                  <a:lnTo>
                    <a:pt x="52" y="287"/>
                  </a:lnTo>
                  <a:lnTo>
                    <a:pt x="50" y="284"/>
                  </a:lnTo>
                  <a:lnTo>
                    <a:pt x="49" y="281"/>
                  </a:lnTo>
                  <a:lnTo>
                    <a:pt x="47" y="278"/>
                  </a:lnTo>
                  <a:lnTo>
                    <a:pt x="45" y="274"/>
                  </a:lnTo>
                  <a:lnTo>
                    <a:pt x="44" y="270"/>
                  </a:lnTo>
                  <a:lnTo>
                    <a:pt x="43" y="266"/>
                  </a:lnTo>
                  <a:lnTo>
                    <a:pt x="42" y="262"/>
                  </a:lnTo>
                  <a:lnTo>
                    <a:pt x="41" y="257"/>
                  </a:lnTo>
                  <a:lnTo>
                    <a:pt x="41" y="253"/>
                  </a:lnTo>
                  <a:lnTo>
                    <a:pt x="40" y="248"/>
                  </a:lnTo>
                  <a:lnTo>
                    <a:pt x="39" y="238"/>
                  </a:lnTo>
                  <a:lnTo>
                    <a:pt x="39" y="228"/>
                  </a:lnTo>
                  <a:lnTo>
                    <a:pt x="39" y="93"/>
                  </a:lnTo>
                  <a:lnTo>
                    <a:pt x="0" y="93"/>
                  </a:lnTo>
                  <a:lnTo>
                    <a:pt x="0" y="59"/>
                  </a:lnTo>
                  <a:lnTo>
                    <a:pt x="39" y="59"/>
                  </a:lnTo>
                  <a:lnTo>
                    <a:pt x="39" y="13"/>
                  </a:lnTo>
                  <a:lnTo>
                    <a:pt x="83" y="0"/>
                  </a:lnTo>
                  <a:close/>
                </a:path>
              </a:pathLst>
            </a:custGeom>
            <a:solidFill>
              <a:srgbClr val="888A8D"/>
            </a:solidFill>
            <a:ln w="9525">
              <a:noFill/>
              <a:round/>
              <a:headEnd/>
              <a:tailEnd/>
            </a:ln>
          </p:spPr>
          <p:txBody>
            <a:bodyPr/>
            <a:lstStyle/>
            <a:p>
              <a:endParaRPr lang="de-DE"/>
            </a:p>
          </p:txBody>
        </p:sp>
        <p:sp>
          <p:nvSpPr>
            <p:cNvPr id="55" name="Freeform 57">
              <a:extLst>
                <a:ext uri="{FF2B5EF4-FFF2-40B4-BE49-F238E27FC236}">
                  <a16:creationId xmlns:a16="http://schemas.microsoft.com/office/drawing/2014/main" id="{D1147F60-5A59-92F1-94F7-61D3D5A24F6E}"/>
                </a:ext>
              </a:extLst>
            </p:cNvPr>
            <p:cNvSpPr>
              <a:spLocks/>
            </p:cNvSpPr>
            <p:nvPr/>
          </p:nvSpPr>
          <p:spPr bwMode="auto">
            <a:xfrm>
              <a:off x="6367" y="1770"/>
              <a:ext cx="202" cy="247"/>
            </a:xfrm>
            <a:custGeom>
              <a:avLst/>
              <a:gdLst>
                <a:gd name="T0" fmla="*/ 0 w 202"/>
                <a:gd name="T1" fmla="*/ 221 h 247"/>
                <a:gd name="T2" fmla="*/ 112 w 202"/>
                <a:gd name="T3" fmla="*/ 75 h 247"/>
                <a:gd name="T4" fmla="*/ 121 w 202"/>
                <a:gd name="T5" fmla="*/ 65 h 247"/>
                <a:gd name="T6" fmla="*/ 129 w 202"/>
                <a:gd name="T7" fmla="*/ 56 h 247"/>
                <a:gd name="T8" fmla="*/ 137 w 202"/>
                <a:gd name="T9" fmla="*/ 46 h 247"/>
                <a:gd name="T10" fmla="*/ 145 w 202"/>
                <a:gd name="T11" fmla="*/ 36 h 247"/>
                <a:gd name="T12" fmla="*/ 145 w 202"/>
                <a:gd name="T13" fmla="*/ 35 h 247"/>
                <a:gd name="T14" fmla="*/ 10 w 202"/>
                <a:gd name="T15" fmla="*/ 35 h 247"/>
                <a:gd name="T16" fmla="*/ 10 w 202"/>
                <a:gd name="T17" fmla="*/ 0 h 247"/>
                <a:gd name="T18" fmla="*/ 200 w 202"/>
                <a:gd name="T19" fmla="*/ 0 h 247"/>
                <a:gd name="T20" fmla="*/ 200 w 202"/>
                <a:gd name="T21" fmla="*/ 28 h 247"/>
                <a:gd name="T22" fmla="*/ 89 w 202"/>
                <a:gd name="T23" fmla="*/ 171 h 247"/>
                <a:gd name="T24" fmla="*/ 81 w 202"/>
                <a:gd name="T25" fmla="*/ 181 h 247"/>
                <a:gd name="T26" fmla="*/ 73 w 202"/>
                <a:gd name="T27" fmla="*/ 191 h 247"/>
                <a:gd name="T28" fmla="*/ 65 w 202"/>
                <a:gd name="T29" fmla="*/ 201 h 247"/>
                <a:gd name="T30" fmla="*/ 57 w 202"/>
                <a:gd name="T31" fmla="*/ 210 h 247"/>
                <a:gd name="T32" fmla="*/ 57 w 202"/>
                <a:gd name="T33" fmla="*/ 211 h 247"/>
                <a:gd name="T34" fmla="*/ 202 w 202"/>
                <a:gd name="T35" fmla="*/ 211 h 247"/>
                <a:gd name="T36" fmla="*/ 202 w 202"/>
                <a:gd name="T37" fmla="*/ 247 h 247"/>
                <a:gd name="T38" fmla="*/ 0 w 202"/>
                <a:gd name="T39" fmla="*/ 247 h 247"/>
                <a:gd name="T40" fmla="*/ 0 w 202"/>
                <a:gd name="T41" fmla="*/ 221 h 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2"/>
                <a:gd name="T64" fmla="*/ 0 h 247"/>
                <a:gd name="T65" fmla="*/ 202 w 202"/>
                <a:gd name="T66" fmla="*/ 247 h 2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2" h="247">
                  <a:moveTo>
                    <a:pt x="0" y="221"/>
                  </a:moveTo>
                  <a:lnTo>
                    <a:pt x="112" y="75"/>
                  </a:lnTo>
                  <a:lnTo>
                    <a:pt x="121" y="65"/>
                  </a:lnTo>
                  <a:lnTo>
                    <a:pt x="129" y="56"/>
                  </a:lnTo>
                  <a:lnTo>
                    <a:pt x="137" y="46"/>
                  </a:lnTo>
                  <a:lnTo>
                    <a:pt x="145" y="36"/>
                  </a:lnTo>
                  <a:lnTo>
                    <a:pt x="145" y="35"/>
                  </a:lnTo>
                  <a:lnTo>
                    <a:pt x="10" y="35"/>
                  </a:lnTo>
                  <a:lnTo>
                    <a:pt x="10" y="0"/>
                  </a:lnTo>
                  <a:lnTo>
                    <a:pt x="200" y="0"/>
                  </a:lnTo>
                  <a:lnTo>
                    <a:pt x="200" y="28"/>
                  </a:lnTo>
                  <a:lnTo>
                    <a:pt x="89" y="171"/>
                  </a:lnTo>
                  <a:lnTo>
                    <a:pt x="81" y="181"/>
                  </a:lnTo>
                  <a:lnTo>
                    <a:pt x="73" y="191"/>
                  </a:lnTo>
                  <a:lnTo>
                    <a:pt x="65" y="201"/>
                  </a:lnTo>
                  <a:lnTo>
                    <a:pt x="57" y="210"/>
                  </a:lnTo>
                  <a:lnTo>
                    <a:pt x="57" y="211"/>
                  </a:lnTo>
                  <a:lnTo>
                    <a:pt x="202" y="211"/>
                  </a:lnTo>
                  <a:lnTo>
                    <a:pt x="202" y="247"/>
                  </a:lnTo>
                  <a:lnTo>
                    <a:pt x="0" y="247"/>
                  </a:lnTo>
                  <a:lnTo>
                    <a:pt x="0" y="221"/>
                  </a:lnTo>
                  <a:close/>
                </a:path>
              </a:pathLst>
            </a:custGeom>
            <a:solidFill>
              <a:srgbClr val="888A8D"/>
            </a:solidFill>
            <a:ln w="9525">
              <a:noFill/>
              <a:round/>
              <a:headEnd/>
              <a:tailEnd/>
            </a:ln>
          </p:spPr>
          <p:txBody>
            <a:bodyPr/>
            <a:lstStyle/>
            <a:p>
              <a:endParaRPr lang="de-DE"/>
            </a:p>
          </p:txBody>
        </p:sp>
        <p:sp>
          <p:nvSpPr>
            <p:cNvPr id="56" name="Freeform 58">
              <a:extLst>
                <a:ext uri="{FF2B5EF4-FFF2-40B4-BE49-F238E27FC236}">
                  <a16:creationId xmlns:a16="http://schemas.microsoft.com/office/drawing/2014/main" id="{C21A8BC0-B978-E2A8-72D4-64D95F9CFFF9}"/>
                </a:ext>
              </a:extLst>
            </p:cNvPr>
            <p:cNvSpPr>
              <a:spLocks/>
            </p:cNvSpPr>
            <p:nvPr/>
          </p:nvSpPr>
          <p:spPr bwMode="auto">
            <a:xfrm>
              <a:off x="2184" y="1498"/>
              <a:ext cx="1285" cy="792"/>
            </a:xfrm>
            <a:custGeom>
              <a:avLst/>
              <a:gdLst>
                <a:gd name="T0" fmla="*/ 0 w 1285"/>
                <a:gd name="T1" fmla="*/ 96 h 792"/>
                <a:gd name="T2" fmla="*/ 156 w 1285"/>
                <a:gd name="T3" fmla="*/ 96 h 792"/>
                <a:gd name="T4" fmla="*/ 179 w 1285"/>
                <a:gd name="T5" fmla="*/ 97 h 792"/>
                <a:gd name="T6" fmla="*/ 204 w 1285"/>
                <a:gd name="T7" fmla="*/ 99 h 792"/>
                <a:gd name="T8" fmla="*/ 232 w 1285"/>
                <a:gd name="T9" fmla="*/ 103 h 792"/>
                <a:gd name="T10" fmla="*/ 261 w 1285"/>
                <a:gd name="T11" fmla="*/ 107 h 792"/>
                <a:gd name="T12" fmla="*/ 291 w 1285"/>
                <a:gd name="T13" fmla="*/ 114 h 792"/>
                <a:gd name="T14" fmla="*/ 322 w 1285"/>
                <a:gd name="T15" fmla="*/ 121 h 792"/>
                <a:gd name="T16" fmla="*/ 353 w 1285"/>
                <a:gd name="T17" fmla="*/ 130 h 792"/>
                <a:gd name="T18" fmla="*/ 383 w 1285"/>
                <a:gd name="T19" fmla="*/ 141 h 792"/>
                <a:gd name="T20" fmla="*/ 411 w 1285"/>
                <a:gd name="T21" fmla="*/ 152 h 792"/>
                <a:gd name="T22" fmla="*/ 438 w 1285"/>
                <a:gd name="T23" fmla="*/ 166 h 792"/>
                <a:gd name="T24" fmla="*/ 462 w 1285"/>
                <a:gd name="T25" fmla="*/ 180 h 792"/>
                <a:gd name="T26" fmla="*/ 483 w 1285"/>
                <a:gd name="T27" fmla="*/ 196 h 792"/>
                <a:gd name="T28" fmla="*/ 500 w 1285"/>
                <a:gd name="T29" fmla="*/ 212 h 792"/>
                <a:gd name="T30" fmla="*/ 514 w 1285"/>
                <a:gd name="T31" fmla="*/ 230 h 792"/>
                <a:gd name="T32" fmla="*/ 522 w 1285"/>
                <a:gd name="T33" fmla="*/ 250 h 792"/>
                <a:gd name="T34" fmla="*/ 525 w 1285"/>
                <a:gd name="T35" fmla="*/ 270 h 792"/>
                <a:gd name="T36" fmla="*/ 533 w 1285"/>
                <a:gd name="T37" fmla="*/ 278 h 792"/>
                <a:gd name="T38" fmla="*/ 533 w 1285"/>
                <a:gd name="T39" fmla="*/ 290 h 792"/>
                <a:gd name="T40" fmla="*/ 759 w 1285"/>
                <a:gd name="T41" fmla="*/ 792 h 792"/>
                <a:gd name="T42" fmla="*/ 766 w 1285"/>
                <a:gd name="T43" fmla="*/ 290 h 792"/>
                <a:gd name="T44" fmla="*/ 769 w 1285"/>
                <a:gd name="T45" fmla="*/ 263 h 792"/>
                <a:gd name="T46" fmla="*/ 778 w 1285"/>
                <a:gd name="T47" fmla="*/ 239 h 792"/>
                <a:gd name="T48" fmla="*/ 791 w 1285"/>
                <a:gd name="T49" fmla="*/ 217 h 792"/>
                <a:gd name="T50" fmla="*/ 809 w 1285"/>
                <a:gd name="T51" fmla="*/ 197 h 792"/>
                <a:gd name="T52" fmla="*/ 830 w 1285"/>
                <a:gd name="T53" fmla="*/ 179 h 792"/>
                <a:gd name="T54" fmla="*/ 855 w 1285"/>
                <a:gd name="T55" fmla="*/ 164 h 792"/>
                <a:gd name="T56" fmla="*/ 882 w 1285"/>
                <a:gd name="T57" fmla="*/ 149 h 792"/>
                <a:gd name="T58" fmla="*/ 912 w 1285"/>
                <a:gd name="T59" fmla="*/ 137 h 792"/>
                <a:gd name="T60" fmla="*/ 944 w 1285"/>
                <a:gd name="T61" fmla="*/ 127 h 792"/>
                <a:gd name="T62" fmla="*/ 977 w 1285"/>
                <a:gd name="T63" fmla="*/ 118 h 792"/>
                <a:gd name="T64" fmla="*/ 1010 w 1285"/>
                <a:gd name="T65" fmla="*/ 111 h 792"/>
                <a:gd name="T66" fmla="*/ 1043 w 1285"/>
                <a:gd name="T67" fmla="*/ 105 h 792"/>
                <a:gd name="T68" fmla="*/ 1077 w 1285"/>
                <a:gd name="T69" fmla="*/ 101 h 792"/>
                <a:gd name="T70" fmla="*/ 1109 w 1285"/>
                <a:gd name="T71" fmla="*/ 98 h 792"/>
                <a:gd name="T72" fmla="*/ 1140 w 1285"/>
                <a:gd name="T73" fmla="*/ 96 h 792"/>
                <a:gd name="T74" fmla="*/ 1168 w 1285"/>
                <a:gd name="T75" fmla="*/ 96 h 792"/>
                <a:gd name="T76" fmla="*/ 1285 w 1285"/>
                <a:gd name="T77" fmla="*/ 0 h 7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5"/>
                <a:gd name="T118" fmla="*/ 0 h 792"/>
                <a:gd name="T119" fmla="*/ 1285 w 1285"/>
                <a:gd name="T120" fmla="*/ 792 h 7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5" h="792">
                  <a:moveTo>
                    <a:pt x="0" y="0"/>
                  </a:moveTo>
                  <a:lnTo>
                    <a:pt x="0" y="96"/>
                  </a:lnTo>
                  <a:lnTo>
                    <a:pt x="90" y="96"/>
                  </a:lnTo>
                  <a:lnTo>
                    <a:pt x="156" y="96"/>
                  </a:lnTo>
                  <a:lnTo>
                    <a:pt x="167" y="96"/>
                  </a:lnTo>
                  <a:lnTo>
                    <a:pt x="179" y="97"/>
                  </a:lnTo>
                  <a:lnTo>
                    <a:pt x="191" y="98"/>
                  </a:lnTo>
                  <a:lnTo>
                    <a:pt x="204" y="99"/>
                  </a:lnTo>
                  <a:lnTo>
                    <a:pt x="218" y="101"/>
                  </a:lnTo>
                  <a:lnTo>
                    <a:pt x="232" y="103"/>
                  </a:lnTo>
                  <a:lnTo>
                    <a:pt x="246" y="105"/>
                  </a:lnTo>
                  <a:lnTo>
                    <a:pt x="261" y="107"/>
                  </a:lnTo>
                  <a:lnTo>
                    <a:pt x="276" y="111"/>
                  </a:lnTo>
                  <a:lnTo>
                    <a:pt x="291" y="114"/>
                  </a:lnTo>
                  <a:lnTo>
                    <a:pt x="307" y="117"/>
                  </a:lnTo>
                  <a:lnTo>
                    <a:pt x="322" y="121"/>
                  </a:lnTo>
                  <a:lnTo>
                    <a:pt x="338" y="126"/>
                  </a:lnTo>
                  <a:lnTo>
                    <a:pt x="353" y="130"/>
                  </a:lnTo>
                  <a:lnTo>
                    <a:pt x="368" y="135"/>
                  </a:lnTo>
                  <a:lnTo>
                    <a:pt x="383" y="141"/>
                  </a:lnTo>
                  <a:lnTo>
                    <a:pt x="397" y="147"/>
                  </a:lnTo>
                  <a:lnTo>
                    <a:pt x="411" y="152"/>
                  </a:lnTo>
                  <a:lnTo>
                    <a:pt x="425" y="159"/>
                  </a:lnTo>
                  <a:lnTo>
                    <a:pt x="438" y="166"/>
                  </a:lnTo>
                  <a:lnTo>
                    <a:pt x="450" y="172"/>
                  </a:lnTo>
                  <a:lnTo>
                    <a:pt x="462" y="180"/>
                  </a:lnTo>
                  <a:lnTo>
                    <a:pt x="473" y="187"/>
                  </a:lnTo>
                  <a:lnTo>
                    <a:pt x="483" y="196"/>
                  </a:lnTo>
                  <a:lnTo>
                    <a:pt x="492" y="203"/>
                  </a:lnTo>
                  <a:lnTo>
                    <a:pt x="500" y="212"/>
                  </a:lnTo>
                  <a:lnTo>
                    <a:pt x="508" y="221"/>
                  </a:lnTo>
                  <a:lnTo>
                    <a:pt x="514" y="230"/>
                  </a:lnTo>
                  <a:lnTo>
                    <a:pt x="518" y="240"/>
                  </a:lnTo>
                  <a:lnTo>
                    <a:pt x="522" y="250"/>
                  </a:lnTo>
                  <a:lnTo>
                    <a:pt x="524" y="260"/>
                  </a:lnTo>
                  <a:lnTo>
                    <a:pt x="525" y="270"/>
                  </a:lnTo>
                  <a:lnTo>
                    <a:pt x="525" y="278"/>
                  </a:lnTo>
                  <a:lnTo>
                    <a:pt x="533" y="278"/>
                  </a:lnTo>
                  <a:lnTo>
                    <a:pt x="533" y="284"/>
                  </a:lnTo>
                  <a:lnTo>
                    <a:pt x="533" y="290"/>
                  </a:lnTo>
                  <a:lnTo>
                    <a:pt x="533" y="792"/>
                  </a:lnTo>
                  <a:lnTo>
                    <a:pt x="759" y="792"/>
                  </a:lnTo>
                  <a:lnTo>
                    <a:pt x="759" y="290"/>
                  </a:lnTo>
                  <a:lnTo>
                    <a:pt x="766" y="290"/>
                  </a:lnTo>
                  <a:lnTo>
                    <a:pt x="767" y="276"/>
                  </a:lnTo>
                  <a:lnTo>
                    <a:pt x="769" y="263"/>
                  </a:lnTo>
                  <a:lnTo>
                    <a:pt x="773" y="251"/>
                  </a:lnTo>
                  <a:lnTo>
                    <a:pt x="778" y="239"/>
                  </a:lnTo>
                  <a:lnTo>
                    <a:pt x="784" y="228"/>
                  </a:lnTo>
                  <a:lnTo>
                    <a:pt x="791" y="217"/>
                  </a:lnTo>
                  <a:lnTo>
                    <a:pt x="799" y="207"/>
                  </a:lnTo>
                  <a:lnTo>
                    <a:pt x="809" y="197"/>
                  </a:lnTo>
                  <a:lnTo>
                    <a:pt x="819" y="188"/>
                  </a:lnTo>
                  <a:lnTo>
                    <a:pt x="830" y="179"/>
                  </a:lnTo>
                  <a:lnTo>
                    <a:pt x="842" y="171"/>
                  </a:lnTo>
                  <a:lnTo>
                    <a:pt x="855" y="164"/>
                  </a:lnTo>
                  <a:lnTo>
                    <a:pt x="868" y="156"/>
                  </a:lnTo>
                  <a:lnTo>
                    <a:pt x="882" y="149"/>
                  </a:lnTo>
                  <a:lnTo>
                    <a:pt x="897" y="143"/>
                  </a:lnTo>
                  <a:lnTo>
                    <a:pt x="912" y="137"/>
                  </a:lnTo>
                  <a:lnTo>
                    <a:pt x="928" y="132"/>
                  </a:lnTo>
                  <a:lnTo>
                    <a:pt x="944" y="127"/>
                  </a:lnTo>
                  <a:lnTo>
                    <a:pt x="960" y="122"/>
                  </a:lnTo>
                  <a:lnTo>
                    <a:pt x="977" y="118"/>
                  </a:lnTo>
                  <a:lnTo>
                    <a:pt x="993" y="114"/>
                  </a:lnTo>
                  <a:lnTo>
                    <a:pt x="1010" y="111"/>
                  </a:lnTo>
                  <a:lnTo>
                    <a:pt x="1027" y="108"/>
                  </a:lnTo>
                  <a:lnTo>
                    <a:pt x="1043" y="105"/>
                  </a:lnTo>
                  <a:lnTo>
                    <a:pt x="1060" y="103"/>
                  </a:lnTo>
                  <a:lnTo>
                    <a:pt x="1077" y="101"/>
                  </a:lnTo>
                  <a:lnTo>
                    <a:pt x="1093" y="99"/>
                  </a:lnTo>
                  <a:lnTo>
                    <a:pt x="1109" y="98"/>
                  </a:lnTo>
                  <a:lnTo>
                    <a:pt x="1125" y="97"/>
                  </a:lnTo>
                  <a:lnTo>
                    <a:pt x="1140" y="96"/>
                  </a:lnTo>
                  <a:lnTo>
                    <a:pt x="1154" y="96"/>
                  </a:lnTo>
                  <a:lnTo>
                    <a:pt x="1168" y="96"/>
                  </a:lnTo>
                  <a:lnTo>
                    <a:pt x="1285" y="96"/>
                  </a:lnTo>
                  <a:lnTo>
                    <a:pt x="1285" y="0"/>
                  </a:lnTo>
                  <a:lnTo>
                    <a:pt x="0" y="0"/>
                  </a:lnTo>
                  <a:close/>
                </a:path>
              </a:pathLst>
            </a:custGeom>
            <a:solidFill>
              <a:srgbClr val="8DBB2D"/>
            </a:solidFill>
            <a:ln w="9525">
              <a:noFill/>
              <a:round/>
              <a:headEnd/>
              <a:tailEnd/>
            </a:ln>
          </p:spPr>
          <p:txBody>
            <a:bodyPr/>
            <a:lstStyle/>
            <a:p>
              <a:endParaRPr lang="de-DE"/>
            </a:p>
          </p:txBody>
        </p:sp>
        <p:sp>
          <p:nvSpPr>
            <p:cNvPr id="57" name="Rectangle 59">
              <a:extLst>
                <a:ext uri="{FF2B5EF4-FFF2-40B4-BE49-F238E27FC236}">
                  <a16:creationId xmlns:a16="http://schemas.microsoft.com/office/drawing/2014/main" id="{BB7ABF6D-8F58-7B57-2D53-5E4205B7A070}"/>
                </a:ext>
              </a:extLst>
            </p:cNvPr>
            <p:cNvSpPr>
              <a:spLocks noChangeArrowheads="1"/>
            </p:cNvSpPr>
            <p:nvPr/>
          </p:nvSpPr>
          <p:spPr bwMode="auto">
            <a:xfrm>
              <a:off x="2708" y="1784"/>
              <a:ext cx="17" cy="506"/>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58" name="Rectangle 60">
              <a:extLst>
                <a:ext uri="{FF2B5EF4-FFF2-40B4-BE49-F238E27FC236}">
                  <a16:creationId xmlns:a16="http://schemas.microsoft.com/office/drawing/2014/main" id="{75B423DD-6F24-6197-F0F4-2074D5000510}"/>
                </a:ext>
              </a:extLst>
            </p:cNvPr>
            <p:cNvSpPr>
              <a:spLocks noChangeArrowheads="1"/>
            </p:cNvSpPr>
            <p:nvPr/>
          </p:nvSpPr>
          <p:spPr bwMode="auto">
            <a:xfrm>
              <a:off x="2204" y="2128"/>
              <a:ext cx="505"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59" name="Rectangle 61">
              <a:extLst>
                <a:ext uri="{FF2B5EF4-FFF2-40B4-BE49-F238E27FC236}">
                  <a16:creationId xmlns:a16="http://schemas.microsoft.com/office/drawing/2014/main" id="{621D9ABE-9DA0-A877-D8C8-807FC65FCA0A}"/>
                </a:ext>
              </a:extLst>
            </p:cNvPr>
            <p:cNvSpPr>
              <a:spLocks noChangeArrowheads="1"/>
            </p:cNvSpPr>
            <p:nvPr/>
          </p:nvSpPr>
          <p:spPr bwMode="auto">
            <a:xfrm>
              <a:off x="2204" y="1961"/>
              <a:ext cx="505"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0" name="Rectangle 62">
              <a:extLst>
                <a:ext uri="{FF2B5EF4-FFF2-40B4-BE49-F238E27FC236}">
                  <a16:creationId xmlns:a16="http://schemas.microsoft.com/office/drawing/2014/main" id="{1363506B-C8B2-E5D4-ACBA-3D5AD4DA4411}"/>
                </a:ext>
              </a:extLst>
            </p:cNvPr>
            <p:cNvSpPr>
              <a:spLocks noChangeArrowheads="1"/>
            </p:cNvSpPr>
            <p:nvPr/>
          </p:nvSpPr>
          <p:spPr bwMode="auto">
            <a:xfrm>
              <a:off x="2204" y="1785"/>
              <a:ext cx="505"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1" name="Rectangle 63">
              <a:extLst>
                <a:ext uri="{FF2B5EF4-FFF2-40B4-BE49-F238E27FC236}">
                  <a16:creationId xmlns:a16="http://schemas.microsoft.com/office/drawing/2014/main" id="{4DA9E94D-3FCB-684E-40C5-73FBB8380FC5}"/>
                </a:ext>
              </a:extLst>
            </p:cNvPr>
            <p:cNvSpPr>
              <a:spLocks noChangeArrowheads="1"/>
            </p:cNvSpPr>
            <p:nvPr/>
          </p:nvSpPr>
          <p:spPr bwMode="auto">
            <a:xfrm>
              <a:off x="2950" y="1785"/>
              <a:ext cx="494"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2" name="Rectangle 64">
              <a:extLst>
                <a:ext uri="{FF2B5EF4-FFF2-40B4-BE49-F238E27FC236}">
                  <a16:creationId xmlns:a16="http://schemas.microsoft.com/office/drawing/2014/main" id="{FD299D8A-123F-3FFE-8D17-F9D996E73C23}"/>
                </a:ext>
              </a:extLst>
            </p:cNvPr>
            <p:cNvSpPr>
              <a:spLocks noChangeArrowheads="1"/>
            </p:cNvSpPr>
            <p:nvPr/>
          </p:nvSpPr>
          <p:spPr bwMode="auto">
            <a:xfrm>
              <a:off x="2937" y="1961"/>
              <a:ext cx="507" cy="31"/>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3" name="Rectangle 65">
              <a:extLst>
                <a:ext uri="{FF2B5EF4-FFF2-40B4-BE49-F238E27FC236}">
                  <a16:creationId xmlns:a16="http://schemas.microsoft.com/office/drawing/2014/main" id="{D8961FEA-E83F-F33B-D035-9CE64CC76514}"/>
                </a:ext>
              </a:extLst>
            </p:cNvPr>
            <p:cNvSpPr>
              <a:spLocks noChangeArrowheads="1"/>
            </p:cNvSpPr>
            <p:nvPr/>
          </p:nvSpPr>
          <p:spPr bwMode="auto">
            <a:xfrm>
              <a:off x="2937" y="2128"/>
              <a:ext cx="507"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4" name="Freeform 66">
              <a:extLst>
                <a:ext uri="{FF2B5EF4-FFF2-40B4-BE49-F238E27FC236}">
                  <a16:creationId xmlns:a16="http://schemas.microsoft.com/office/drawing/2014/main" id="{2F87F669-4A66-72CE-0F28-5441EE0A4641}"/>
                </a:ext>
              </a:extLst>
            </p:cNvPr>
            <p:cNvSpPr>
              <a:spLocks/>
            </p:cNvSpPr>
            <p:nvPr/>
          </p:nvSpPr>
          <p:spPr bwMode="auto">
            <a:xfrm>
              <a:off x="2188" y="1583"/>
              <a:ext cx="537" cy="201"/>
            </a:xfrm>
            <a:custGeom>
              <a:avLst/>
              <a:gdLst>
                <a:gd name="T0" fmla="*/ 537 w 537"/>
                <a:gd name="T1" fmla="*/ 193 h 201"/>
                <a:gd name="T2" fmla="*/ 533 w 537"/>
                <a:gd name="T3" fmla="*/ 172 h 201"/>
                <a:gd name="T4" fmla="*/ 526 w 537"/>
                <a:gd name="T5" fmla="*/ 153 h 201"/>
                <a:gd name="T6" fmla="*/ 517 w 537"/>
                <a:gd name="T7" fmla="*/ 135 h 201"/>
                <a:gd name="T8" fmla="*/ 506 w 537"/>
                <a:gd name="T9" fmla="*/ 118 h 201"/>
                <a:gd name="T10" fmla="*/ 492 w 537"/>
                <a:gd name="T11" fmla="*/ 103 h 201"/>
                <a:gd name="T12" fmla="*/ 476 w 537"/>
                <a:gd name="T13" fmla="*/ 89 h 201"/>
                <a:gd name="T14" fmla="*/ 458 w 537"/>
                <a:gd name="T15" fmla="*/ 76 h 201"/>
                <a:gd name="T16" fmla="*/ 438 w 537"/>
                <a:gd name="T17" fmla="*/ 64 h 201"/>
                <a:gd name="T18" fmla="*/ 415 w 537"/>
                <a:gd name="T19" fmla="*/ 54 h 201"/>
                <a:gd name="T20" fmla="*/ 391 w 537"/>
                <a:gd name="T21" fmla="*/ 45 h 201"/>
                <a:gd name="T22" fmla="*/ 365 w 537"/>
                <a:gd name="T23" fmla="*/ 36 h 201"/>
                <a:gd name="T24" fmla="*/ 336 w 537"/>
                <a:gd name="T25" fmla="*/ 29 h 201"/>
                <a:gd name="T26" fmla="*/ 306 w 537"/>
                <a:gd name="T27" fmla="*/ 22 h 201"/>
                <a:gd name="T28" fmla="*/ 274 w 537"/>
                <a:gd name="T29" fmla="*/ 17 h 201"/>
                <a:gd name="T30" fmla="*/ 240 w 537"/>
                <a:gd name="T31" fmla="*/ 12 h 201"/>
                <a:gd name="T32" fmla="*/ 205 w 537"/>
                <a:gd name="T33" fmla="*/ 8 h 201"/>
                <a:gd name="T34" fmla="*/ 167 w 537"/>
                <a:gd name="T35" fmla="*/ 5 h 201"/>
                <a:gd name="T36" fmla="*/ 128 w 537"/>
                <a:gd name="T37" fmla="*/ 3 h 201"/>
                <a:gd name="T38" fmla="*/ 87 w 537"/>
                <a:gd name="T39" fmla="*/ 1 h 201"/>
                <a:gd name="T40" fmla="*/ 30 w 537"/>
                <a:gd name="T41" fmla="*/ 0 h 201"/>
                <a:gd name="T42" fmla="*/ 30 w 537"/>
                <a:gd name="T43" fmla="*/ 18 h 201"/>
                <a:gd name="T44" fmla="*/ 86 w 537"/>
                <a:gd name="T45" fmla="*/ 19 h 201"/>
                <a:gd name="T46" fmla="*/ 127 w 537"/>
                <a:gd name="T47" fmla="*/ 20 h 201"/>
                <a:gd name="T48" fmla="*/ 166 w 537"/>
                <a:gd name="T49" fmla="*/ 22 h 201"/>
                <a:gd name="T50" fmla="*/ 203 w 537"/>
                <a:gd name="T51" fmla="*/ 25 h 201"/>
                <a:gd name="T52" fmla="*/ 238 w 537"/>
                <a:gd name="T53" fmla="*/ 29 h 201"/>
                <a:gd name="T54" fmla="*/ 272 w 537"/>
                <a:gd name="T55" fmla="*/ 34 h 201"/>
                <a:gd name="T56" fmla="*/ 303 w 537"/>
                <a:gd name="T57" fmla="*/ 39 h 201"/>
                <a:gd name="T58" fmla="*/ 333 w 537"/>
                <a:gd name="T59" fmla="*/ 45 h 201"/>
                <a:gd name="T60" fmla="*/ 360 w 537"/>
                <a:gd name="T61" fmla="*/ 53 h 201"/>
                <a:gd name="T62" fmla="*/ 385 w 537"/>
                <a:gd name="T63" fmla="*/ 61 h 201"/>
                <a:gd name="T64" fmla="*/ 409 w 537"/>
                <a:gd name="T65" fmla="*/ 70 h 201"/>
                <a:gd name="T66" fmla="*/ 430 w 537"/>
                <a:gd name="T67" fmla="*/ 80 h 201"/>
                <a:gd name="T68" fmla="*/ 449 w 537"/>
                <a:gd name="T69" fmla="*/ 91 h 201"/>
                <a:gd name="T70" fmla="*/ 465 w 537"/>
                <a:gd name="T71" fmla="*/ 103 h 201"/>
                <a:gd name="T72" fmla="*/ 480 w 537"/>
                <a:gd name="T73" fmla="*/ 115 h 201"/>
                <a:gd name="T74" fmla="*/ 492 w 537"/>
                <a:gd name="T75" fmla="*/ 129 h 201"/>
                <a:gd name="T76" fmla="*/ 502 w 537"/>
                <a:gd name="T77" fmla="*/ 144 h 201"/>
                <a:gd name="T78" fmla="*/ 510 w 537"/>
                <a:gd name="T79" fmla="*/ 160 h 201"/>
                <a:gd name="T80" fmla="*/ 516 w 537"/>
                <a:gd name="T81" fmla="*/ 177 h 201"/>
                <a:gd name="T82" fmla="*/ 519 w 537"/>
                <a:gd name="T83" fmla="*/ 195 h 201"/>
                <a:gd name="T84" fmla="*/ 537 w 537"/>
                <a:gd name="T85" fmla="*/ 201 h 201"/>
                <a:gd name="T86" fmla="*/ 537 w 537"/>
                <a:gd name="T87" fmla="*/ 201 h 2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7"/>
                <a:gd name="T133" fmla="*/ 0 h 201"/>
                <a:gd name="T134" fmla="*/ 537 w 537"/>
                <a:gd name="T135" fmla="*/ 201 h 2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7" h="201">
                  <a:moveTo>
                    <a:pt x="537" y="201"/>
                  </a:moveTo>
                  <a:lnTo>
                    <a:pt x="537" y="200"/>
                  </a:lnTo>
                  <a:lnTo>
                    <a:pt x="537" y="193"/>
                  </a:lnTo>
                  <a:lnTo>
                    <a:pt x="536" y="186"/>
                  </a:lnTo>
                  <a:lnTo>
                    <a:pt x="534" y="179"/>
                  </a:lnTo>
                  <a:lnTo>
                    <a:pt x="533" y="172"/>
                  </a:lnTo>
                  <a:lnTo>
                    <a:pt x="531" y="166"/>
                  </a:lnTo>
                  <a:lnTo>
                    <a:pt x="529" y="159"/>
                  </a:lnTo>
                  <a:lnTo>
                    <a:pt x="526" y="153"/>
                  </a:lnTo>
                  <a:lnTo>
                    <a:pt x="524" y="147"/>
                  </a:lnTo>
                  <a:lnTo>
                    <a:pt x="521" y="141"/>
                  </a:lnTo>
                  <a:lnTo>
                    <a:pt x="517" y="135"/>
                  </a:lnTo>
                  <a:lnTo>
                    <a:pt x="514" y="129"/>
                  </a:lnTo>
                  <a:lnTo>
                    <a:pt x="510" y="124"/>
                  </a:lnTo>
                  <a:lnTo>
                    <a:pt x="506" y="118"/>
                  </a:lnTo>
                  <a:lnTo>
                    <a:pt x="502" y="113"/>
                  </a:lnTo>
                  <a:lnTo>
                    <a:pt x="497" y="108"/>
                  </a:lnTo>
                  <a:lnTo>
                    <a:pt x="492" y="103"/>
                  </a:lnTo>
                  <a:lnTo>
                    <a:pt x="487" y="98"/>
                  </a:lnTo>
                  <a:lnTo>
                    <a:pt x="482" y="94"/>
                  </a:lnTo>
                  <a:lnTo>
                    <a:pt x="476" y="89"/>
                  </a:lnTo>
                  <a:lnTo>
                    <a:pt x="470" y="84"/>
                  </a:lnTo>
                  <a:lnTo>
                    <a:pt x="464" y="80"/>
                  </a:lnTo>
                  <a:lnTo>
                    <a:pt x="458" y="76"/>
                  </a:lnTo>
                  <a:lnTo>
                    <a:pt x="451" y="72"/>
                  </a:lnTo>
                  <a:lnTo>
                    <a:pt x="445" y="68"/>
                  </a:lnTo>
                  <a:lnTo>
                    <a:pt x="438" y="64"/>
                  </a:lnTo>
                  <a:lnTo>
                    <a:pt x="431" y="61"/>
                  </a:lnTo>
                  <a:lnTo>
                    <a:pt x="423" y="57"/>
                  </a:lnTo>
                  <a:lnTo>
                    <a:pt x="415" y="54"/>
                  </a:lnTo>
                  <a:lnTo>
                    <a:pt x="407" y="51"/>
                  </a:lnTo>
                  <a:lnTo>
                    <a:pt x="399" y="47"/>
                  </a:lnTo>
                  <a:lnTo>
                    <a:pt x="391" y="45"/>
                  </a:lnTo>
                  <a:lnTo>
                    <a:pt x="383" y="42"/>
                  </a:lnTo>
                  <a:lnTo>
                    <a:pt x="374" y="39"/>
                  </a:lnTo>
                  <a:lnTo>
                    <a:pt x="365" y="36"/>
                  </a:lnTo>
                  <a:lnTo>
                    <a:pt x="355" y="34"/>
                  </a:lnTo>
                  <a:lnTo>
                    <a:pt x="346" y="31"/>
                  </a:lnTo>
                  <a:lnTo>
                    <a:pt x="336" y="29"/>
                  </a:lnTo>
                  <a:lnTo>
                    <a:pt x="327" y="26"/>
                  </a:lnTo>
                  <a:lnTo>
                    <a:pt x="317" y="24"/>
                  </a:lnTo>
                  <a:lnTo>
                    <a:pt x="306" y="22"/>
                  </a:lnTo>
                  <a:lnTo>
                    <a:pt x="296" y="20"/>
                  </a:lnTo>
                  <a:lnTo>
                    <a:pt x="285" y="19"/>
                  </a:lnTo>
                  <a:lnTo>
                    <a:pt x="274" y="17"/>
                  </a:lnTo>
                  <a:lnTo>
                    <a:pt x="263" y="15"/>
                  </a:lnTo>
                  <a:lnTo>
                    <a:pt x="252" y="13"/>
                  </a:lnTo>
                  <a:lnTo>
                    <a:pt x="240" y="12"/>
                  </a:lnTo>
                  <a:lnTo>
                    <a:pt x="229" y="11"/>
                  </a:lnTo>
                  <a:lnTo>
                    <a:pt x="217" y="9"/>
                  </a:lnTo>
                  <a:lnTo>
                    <a:pt x="205" y="8"/>
                  </a:lnTo>
                  <a:lnTo>
                    <a:pt x="192" y="7"/>
                  </a:lnTo>
                  <a:lnTo>
                    <a:pt x="180" y="6"/>
                  </a:lnTo>
                  <a:lnTo>
                    <a:pt x="167" y="5"/>
                  </a:lnTo>
                  <a:lnTo>
                    <a:pt x="154" y="4"/>
                  </a:lnTo>
                  <a:lnTo>
                    <a:pt x="141" y="4"/>
                  </a:lnTo>
                  <a:lnTo>
                    <a:pt x="128" y="3"/>
                  </a:lnTo>
                  <a:lnTo>
                    <a:pt x="115" y="2"/>
                  </a:lnTo>
                  <a:lnTo>
                    <a:pt x="101" y="2"/>
                  </a:lnTo>
                  <a:lnTo>
                    <a:pt x="87" y="1"/>
                  </a:lnTo>
                  <a:lnTo>
                    <a:pt x="73" y="1"/>
                  </a:lnTo>
                  <a:lnTo>
                    <a:pt x="58" y="1"/>
                  </a:lnTo>
                  <a:lnTo>
                    <a:pt x="30" y="0"/>
                  </a:lnTo>
                  <a:lnTo>
                    <a:pt x="0" y="0"/>
                  </a:lnTo>
                  <a:lnTo>
                    <a:pt x="0" y="18"/>
                  </a:lnTo>
                  <a:lnTo>
                    <a:pt x="30" y="18"/>
                  </a:lnTo>
                  <a:lnTo>
                    <a:pt x="58" y="18"/>
                  </a:lnTo>
                  <a:lnTo>
                    <a:pt x="73" y="19"/>
                  </a:lnTo>
                  <a:lnTo>
                    <a:pt x="86" y="19"/>
                  </a:lnTo>
                  <a:lnTo>
                    <a:pt x="100" y="19"/>
                  </a:lnTo>
                  <a:lnTo>
                    <a:pt x="114" y="20"/>
                  </a:lnTo>
                  <a:lnTo>
                    <a:pt x="127" y="20"/>
                  </a:lnTo>
                  <a:lnTo>
                    <a:pt x="140" y="21"/>
                  </a:lnTo>
                  <a:lnTo>
                    <a:pt x="153" y="22"/>
                  </a:lnTo>
                  <a:lnTo>
                    <a:pt x="166" y="22"/>
                  </a:lnTo>
                  <a:lnTo>
                    <a:pt x="179" y="23"/>
                  </a:lnTo>
                  <a:lnTo>
                    <a:pt x="191" y="24"/>
                  </a:lnTo>
                  <a:lnTo>
                    <a:pt x="203" y="25"/>
                  </a:lnTo>
                  <a:lnTo>
                    <a:pt x="215" y="27"/>
                  </a:lnTo>
                  <a:lnTo>
                    <a:pt x="227" y="28"/>
                  </a:lnTo>
                  <a:lnTo>
                    <a:pt x="238" y="29"/>
                  </a:lnTo>
                  <a:lnTo>
                    <a:pt x="250" y="31"/>
                  </a:lnTo>
                  <a:lnTo>
                    <a:pt x="261" y="32"/>
                  </a:lnTo>
                  <a:lnTo>
                    <a:pt x="272" y="34"/>
                  </a:lnTo>
                  <a:lnTo>
                    <a:pt x="282" y="35"/>
                  </a:lnTo>
                  <a:lnTo>
                    <a:pt x="293" y="37"/>
                  </a:lnTo>
                  <a:lnTo>
                    <a:pt x="303" y="39"/>
                  </a:lnTo>
                  <a:lnTo>
                    <a:pt x="313" y="41"/>
                  </a:lnTo>
                  <a:lnTo>
                    <a:pt x="323" y="43"/>
                  </a:lnTo>
                  <a:lnTo>
                    <a:pt x="333" y="45"/>
                  </a:lnTo>
                  <a:lnTo>
                    <a:pt x="342" y="48"/>
                  </a:lnTo>
                  <a:lnTo>
                    <a:pt x="351" y="50"/>
                  </a:lnTo>
                  <a:lnTo>
                    <a:pt x="360" y="53"/>
                  </a:lnTo>
                  <a:lnTo>
                    <a:pt x="369" y="56"/>
                  </a:lnTo>
                  <a:lnTo>
                    <a:pt x="377" y="58"/>
                  </a:lnTo>
                  <a:lnTo>
                    <a:pt x="385" y="61"/>
                  </a:lnTo>
                  <a:lnTo>
                    <a:pt x="393" y="64"/>
                  </a:lnTo>
                  <a:lnTo>
                    <a:pt x="401" y="67"/>
                  </a:lnTo>
                  <a:lnTo>
                    <a:pt x="409" y="70"/>
                  </a:lnTo>
                  <a:lnTo>
                    <a:pt x="416" y="73"/>
                  </a:lnTo>
                  <a:lnTo>
                    <a:pt x="423" y="76"/>
                  </a:lnTo>
                  <a:lnTo>
                    <a:pt x="430" y="80"/>
                  </a:lnTo>
                  <a:lnTo>
                    <a:pt x="436" y="83"/>
                  </a:lnTo>
                  <a:lnTo>
                    <a:pt x="442" y="87"/>
                  </a:lnTo>
                  <a:lnTo>
                    <a:pt x="449" y="91"/>
                  </a:lnTo>
                  <a:lnTo>
                    <a:pt x="454" y="94"/>
                  </a:lnTo>
                  <a:lnTo>
                    <a:pt x="460" y="99"/>
                  </a:lnTo>
                  <a:lnTo>
                    <a:pt x="465" y="103"/>
                  </a:lnTo>
                  <a:lnTo>
                    <a:pt x="470" y="107"/>
                  </a:lnTo>
                  <a:lnTo>
                    <a:pt x="475" y="111"/>
                  </a:lnTo>
                  <a:lnTo>
                    <a:pt x="480" y="115"/>
                  </a:lnTo>
                  <a:lnTo>
                    <a:pt x="484" y="120"/>
                  </a:lnTo>
                  <a:lnTo>
                    <a:pt x="488" y="124"/>
                  </a:lnTo>
                  <a:lnTo>
                    <a:pt x="492" y="129"/>
                  </a:lnTo>
                  <a:lnTo>
                    <a:pt x="496" y="134"/>
                  </a:lnTo>
                  <a:lnTo>
                    <a:pt x="499" y="139"/>
                  </a:lnTo>
                  <a:lnTo>
                    <a:pt x="502" y="144"/>
                  </a:lnTo>
                  <a:lnTo>
                    <a:pt x="505" y="149"/>
                  </a:lnTo>
                  <a:lnTo>
                    <a:pt x="508" y="154"/>
                  </a:lnTo>
                  <a:lnTo>
                    <a:pt x="510" y="160"/>
                  </a:lnTo>
                  <a:lnTo>
                    <a:pt x="512" y="165"/>
                  </a:lnTo>
                  <a:lnTo>
                    <a:pt x="514" y="171"/>
                  </a:lnTo>
                  <a:lnTo>
                    <a:pt x="516" y="177"/>
                  </a:lnTo>
                  <a:lnTo>
                    <a:pt x="517" y="183"/>
                  </a:lnTo>
                  <a:lnTo>
                    <a:pt x="518" y="189"/>
                  </a:lnTo>
                  <a:lnTo>
                    <a:pt x="519" y="195"/>
                  </a:lnTo>
                  <a:lnTo>
                    <a:pt x="520" y="201"/>
                  </a:lnTo>
                  <a:lnTo>
                    <a:pt x="537" y="201"/>
                  </a:lnTo>
                  <a:lnTo>
                    <a:pt x="537" y="200"/>
                  </a:lnTo>
                  <a:lnTo>
                    <a:pt x="537" y="201"/>
                  </a:lnTo>
                  <a:close/>
                </a:path>
              </a:pathLst>
            </a:custGeom>
            <a:solidFill>
              <a:srgbClr val="8DBB2D"/>
            </a:solidFill>
            <a:ln w="9525">
              <a:noFill/>
              <a:round/>
              <a:headEnd/>
              <a:tailEnd/>
            </a:ln>
          </p:spPr>
          <p:txBody>
            <a:bodyPr/>
            <a:lstStyle/>
            <a:p>
              <a:endParaRPr lang="de-DE"/>
            </a:p>
          </p:txBody>
        </p:sp>
        <p:sp>
          <p:nvSpPr>
            <p:cNvPr id="65" name="Freeform 67">
              <a:extLst>
                <a:ext uri="{FF2B5EF4-FFF2-40B4-BE49-F238E27FC236}">
                  <a16:creationId xmlns:a16="http://schemas.microsoft.com/office/drawing/2014/main" id="{EAB63B44-EF16-BBC8-F122-22114AA0C003}"/>
                </a:ext>
              </a:extLst>
            </p:cNvPr>
            <p:cNvSpPr>
              <a:spLocks/>
            </p:cNvSpPr>
            <p:nvPr/>
          </p:nvSpPr>
          <p:spPr bwMode="auto">
            <a:xfrm>
              <a:off x="2932" y="1583"/>
              <a:ext cx="537" cy="201"/>
            </a:xfrm>
            <a:custGeom>
              <a:avLst/>
              <a:gdLst>
                <a:gd name="T0" fmla="*/ 1 w 537"/>
                <a:gd name="T1" fmla="*/ 193 h 201"/>
                <a:gd name="T2" fmla="*/ 5 w 537"/>
                <a:gd name="T3" fmla="*/ 172 h 201"/>
                <a:gd name="T4" fmla="*/ 11 w 537"/>
                <a:gd name="T5" fmla="*/ 153 h 201"/>
                <a:gd name="T6" fmla="*/ 20 w 537"/>
                <a:gd name="T7" fmla="*/ 135 h 201"/>
                <a:gd name="T8" fmla="*/ 32 w 537"/>
                <a:gd name="T9" fmla="*/ 118 h 201"/>
                <a:gd name="T10" fmla="*/ 45 w 537"/>
                <a:gd name="T11" fmla="*/ 103 h 201"/>
                <a:gd name="T12" fmla="*/ 61 w 537"/>
                <a:gd name="T13" fmla="*/ 89 h 201"/>
                <a:gd name="T14" fmla="*/ 79 w 537"/>
                <a:gd name="T15" fmla="*/ 76 h 201"/>
                <a:gd name="T16" fmla="*/ 100 w 537"/>
                <a:gd name="T17" fmla="*/ 64 h 201"/>
                <a:gd name="T18" fmla="*/ 122 w 537"/>
                <a:gd name="T19" fmla="*/ 54 h 201"/>
                <a:gd name="T20" fmla="*/ 146 w 537"/>
                <a:gd name="T21" fmla="*/ 45 h 201"/>
                <a:gd name="T22" fmla="*/ 173 w 537"/>
                <a:gd name="T23" fmla="*/ 36 h 201"/>
                <a:gd name="T24" fmla="*/ 201 w 537"/>
                <a:gd name="T25" fmla="*/ 29 h 201"/>
                <a:gd name="T26" fmla="*/ 231 w 537"/>
                <a:gd name="T27" fmla="*/ 22 h 201"/>
                <a:gd name="T28" fmla="*/ 263 w 537"/>
                <a:gd name="T29" fmla="*/ 17 h 201"/>
                <a:gd name="T30" fmla="*/ 297 w 537"/>
                <a:gd name="T31" fmla="*/ 12 h 201"/>
                <a:gd name="T32" fmla="*/ 333 w 537"/>
                <a:gd name="T33" fmla="*/ 8 h 201"/>
                <a:gd name="T34" fmla="*/ 370 w 537"/>
                <a:gd name="T35" fmla="*/ 5 h 201"/>
                <a:gd name="T36" fmla="*/ 409 w 537"/>
                <a:gd name="T37" fmla="*/ 3 h 201"/>
                <a:gd name="T38" fmla="*/ 451 w 537"/>
                <a:gd name="T39" fmla="*/ 1 h 201"/>
                <a:gd name="T40" fmla="*/ 508 w 537"/>
                <a:gd name="T41" fmla="*/ 0 h 201"/>
                <a:gd name="T42" fmla="*/ 508 w 537"/>
                <a:gd name="T43" fmla="*/ 18 h 201"/>
                <a:gd name="T44" fmla="*/ 451 w 537"/>
                <a:gd name="T45" fmla="*/ 19 h 201"/>
                <a:gd name="T46" fmla="*/ 410 w 537"/>
                <a:gd name="T47" fmla="*/ 20 h 201"/>
                <a:gd name="T48" fmla="*/ 371 w 537"/>
                <a:gd name="T49" fmla="*/ 22 h 201"/>
                <a:gd name="T50" fmla="*/ 335 w 537"/>
                <a:gd name="T51" fmla="*/ 25 h 201"/>
                <a:gd name="T52" fmla="*/ 299 w 537"/>
                <a:gd name="T53" fmla="*/ 29 h 201"/>
                <a:gd name="T54" fmla="*/ 266 w 537"/>
                <a:gd name="T55" fmla="*/ 34 h 201"/>
                <a:gd name="T56" fmla="*/ 235 w 537"/>
                <a:gd name="T57" fmla="*/ 39 h 201"/>
                <a:gd name="T58" fmla="*/ 205 w 537"/>
                <a:gd name="T59" fmla="*/ 45 h 201"/>
                <a:gd name="T60" fmla="*/ 177 w 537"/>
                <a:gd name="T61" fmla="*/ 53 h 201"/>
                <a:gd name="T62" fmla="*/ 152 w 537"/>
                <a:gd name="T63" fmla="*/ 61 h 201"/>
                <a:gd name="T64" fmla="*/ 129 w 537"/>
                <a:gd name="T65" fmla="*/ 70 h 201"/>
                <a:gd name="T66" fmla="*/ 108 w 537"/>
                <a:gd name="T67" fmla="*/ 80 h 201"/>
                <a:gd name="T68" fmla="*/ 89 w 537"/>
                <a:gd name="T69" fmla="*/ 91 h 201"/>
                <a:gd name="T70" fmla="*/ 72 w 537"/>
                <a:gd name="T71" fmla="*/ 103 h 201"/>
                <a:gd name="T72" fmla="*/ 58 w 537"/>
                <a:gd name="T73" fmla="*/ 115 h 201"/>
                <a:gd name="T74" fmla="*/ 45 w 537"/>
                <a:gd name="T75" fmla="*/ 129 h 201"/>
                <a:gd name="T76" fmla="*/ 35 w 537"/>
                <a:gd name="T77" fmla="*/ 144 h 201"/>
                <a:gd name="T78" fmla="*/ 27 w 537"/>
                <a:gd name="T79" fmla="*/ 160 h 201"/>
                <a:gd name="T80" fmla="*/ 22 w 537"/>
                <a:gd name="T81" fmla="*/ 177 h 201"/>
                <a:gd name="T82" fmla="*/ 18 w 537"/>
                <a:gd name="T83" fmla="*/ 195 h 201"/>
                <a:gd name="T84" fmla="*/ 0 w 537"/>
                <a:gd name="T85" fmla="*/ 201 h 201"/>
                <a:gd name="T86" fmla="*/ 0 w 537"/>
                <a:gd name="T87" fmla="*/ 201 h 2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7"/>
                <a:gd name="T133" fmla="*/ 0 h 201"/>
                <a:gd name="T134" fmla="*/ 537 w 537"/>
                <a:gd name="T135" fmla="*/ 201 h 2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7" h="201">
                  <a:moveTo>
                    <a:pt x="0" y="201"/>
                  </a:moveTo>
                  <a:lnTo>
                    <a:pt x="0" y="200"/>
                  </a:lnTo>
                  <a:lnTo>
                    <a:pt x="1" y="193"/>
                  </a:lnTo>
                  <a:lnTo>
                    <a:pt x="2" y="186"/>
                  </a:lnTo>
                  <a:lnTo>
                    <a:pt x="3" y="179"/>
                  </a:lnTo>
                  <a:lnTo>
                    <a:pt x="5" y="172"/>
                  </a:lnTo>
                  <a:lnTo>
                    <a:pt x="6" y="166"/>
                  </a:lnTo>
                  <a:lnTo>
                    <a:pt x="9" y="159"/>
                  </a:lnTo>
                  <a:lnTo>
                    <a:pt x="11" y="153"/>
                  </a:lnTo>
                  <a:lnTo>
                    <a:pt x="14" y="147"/>
                  </a:lnTo>
                  <a:lnTo>
                    <a:pt x="17" y="141"/>
                  </a:lnTo>
                  <a:lnTo>
                    <a:pt x="20" y="135"/>
                  </a:lnTo>
                  <a:lnTo>
                    <a:pt x="24" y="129"/>
                  </a:lnTo>
                  <a:lnTo>
                    <a:pt x="27" y="124"/>
                  </a:lnTo>
                  <a:lnTo>
                    <a:pt x="32" y="118"/>
                  </a:lnTo>
                  <a:lnTo>
                    <a:pt x="36" y="113"/>
                  </a:lnTo>
                  <a:lnTo>
                    <a:pt x="40" y="108"/>
                  </a:lnTo>
                  <a:lnTo>
                    <a:pt x="45" y="103"/>
                  </a:lnTo>
                  <a:lnTo>
                    <a:pt x="50" y="98"/>
                  </a:lnTo>
                  <a:lnTo>
                    <a:pt x="56" y="94"/>
                  </a:lnTo>
                  <a:lnTo>
                    <a:pt x="61" y="89"/>
                  </a:lnTo>
                  <a:lnTo>
                    <a:pt x="67" y="84"/>
                  </a:lnTo>
                  <a:lnTo>
                    <a:pt x="73" y="80"/>
                  </a:lnTo>
                  <a:lnTo>
                    <a:pt x="79" y="76"/>
                  </a:lnTo>
                  <a:lnTo>
                    <a:pt x="86" y="72"/>
                  </a:lnTo>
                  <a:lnTo>
                    <a:pt x="93" y="68"/>
                  </a:lnTo>
                  <a:lnTo>
                    <a:pt x="100" y="64"/>
                  </a:lnTo>
                  <a:lnTo>
                    <a:pt x="107" y="61"/>
                  </a:lnTo>
                  <a:lnTo>
                    <a:pt x="114" y="57"/>
                  </a:lnTo>
                  <a:lnTo>
                    <a:pt x="122" y="54"/>
                  </a:lnTo>
                  <a:lnTo>
                    <a:pt x="130" y="51"/>
                  </a:lnTo>
                  <a:lnTo>
                    <a:pt x="138" y="47"/>
                  </a:lnTo>
                  <a:lnTo>
                    <a:pt x="146" y="45"/>
                  </a:lnTo>
                  <a:lnTo>
                    <a:pt x="155" y="42"/>
                  </a:lnTo>
                  <a:lnTo>
                    <a:pt x="163" y="39"/>
                  </a:lnTo>
                  <a:lnTo>
                    <a:pt x="173" y="36"/>
                  </a:lnTo>
                  <a:lnTo>
                    <a:pt x="182" y="34"/>
                  </a:lnTo>
                  <a:lnTo>
                    <a:pt x="191" y="31"/>
                  </a:lnTo>
                  <a:lnTo>
                    <a:pt x="201" y="29"/>
                  </a:lnTo>
                  <a:lnTo>
                    <a:pt x="211" y="26"/>
                  </a:lnTo>
                  <a:lnTo>
                    <a:pt x="221" y="24"/>
                  </a:lnTo>
                  <a:lnTo>
                    <a:pt x="231" y="22"/>
                  </a:lnTo>
                  <a:lnTo>
                    <a:pt x="242" y="20"/>
                  </a:lnTo>
                  <a:lnTo>
                    <a:pt x="252" y="19"/>
                  </a:lnTo>
                  <a:lnTo>
                    <a:pt x="263" y="17"/>
                  </a:lnTo>
                  <a:lnTo>
                    <a:pt x="274" y="15"/>
                  </a:lnTo>
                  <a:lnTo>
                    <a:pt x="286" y="13"/>
                  </a:lnTo>
                  <a:lnTo>
                    <a:pt x="297" y="12"/>
                  </a:lnTo>
                  <a:lnTo>
                    <a:pt x="309" y="11"/>
                  </a:lnTo>
                  <a:lnTo>
                    <a:pt x="321" y="9"/>
                  </a:lnTo>
                  <a:lnTo>
                    <a:pt x="333" y="8"/>
                  </a:lnTo>
                  <a:lnTo>
                    <a:pt x="345" y="7"/>
                  </a:lnTo>
                  <a:lnTo>
                    <a:pt x="358" y="6"/>
                  </a:lnTo>
                  <a:lnTo>
                    <a:pt x="370" y="5"/>
                  </a:lnTo>
                  <a:lnTo>
                    <a:pt x="383" y="4"/>
                  </a:lnTo>
                  <a:lnTo>
                    <a:pt x="396" y="4"/>
                  </a:lnTo>
                  <a:lnTo>
                    <a:pt x="409" y="3"/>
                  </a:lnTo>
                  <a:lnTo>
                    <a:pt x="423" y="2"/>
                  </a:lnTo>
                  <a:lnTo>
                    <a:pt x="437" y="2"/>
                  </a:lnTo>
                  <a:lnTo>
                    <a:pt x="451" y="1"/>
                  </a:lnTo>
                  <a:lnTo>
                    <a:pt x="465" y="1"/>
                  </a:lnTo>
                  <a:lnTo>
                    <a:pt x="479" y="1"/>
                  </a:lnTo>
                  <a:lnTo>
                    <a:pt x="508" y="0"/>
                  </a:lnTo>
                  <a:lnTo>
                    <a:pt x="537" y="0"/>
                  </a:lnTo>
                  <a:lnTo>
                    <a:pt x="537" y="18"/>
                  </a:lnTo>
                  <a:lnTo>
                    <a:pt x="508" y="18"/>
                  </a:lnTo>
                  <a:lnTo>
                    <a:pt x="479" y="18"/>
                  </a:lnTo>
                  <a:lnTo>
                    <a:pt x="465" y="19"/>
                  </a:lnTo>
                  <a:lnTo>
                    <a:pt x="451" y="19"/>
                  </a:lnTo>
                  <a:lnTo>
                    <a:pt x="437" y="19"/>
                  </a:lnTo>
                  <a:lnTo>
                    <a:pt x="424" y="20"/>
                  </a:lnTo>
                  <a:lnTo>
                    <a:pt x="410" y="20"/>
                  </a:lnTo>
                  <a:lnTo>
                    <a:pt x="397" y="21"/>
                  </a:lnTo>
                  <a:lnTo>
                    <a:pt x="384" y="22"/>
                  </a:lnTo>
                  <a:lnTo>
                    <a:pt x="371" y="22"/>
                  </a:lnTo>
                  <a:lnTo>
                    <a:pt x="359" y="23"/>
                  </a:lnTo>
                  <a:lnTo>
                    <a:pt x="347" y="24"/>
                  </a:lnTo>
                  <a:lnTo>
                    <a:pt x="335" y="25"/>
                  </a:lnTo>
                  <a:lnTo>
                    <a:pt x="322" y="27"/>
                  </a:lnTo>
                  <a:lnTo>
                    <a:pt x="311" y="28"/>
                  </a:lnTo>
                  <a:lnTo>
                    <a:pt x="299" y="29"/>
                  </a:lnTo>
                  <a:lnTo>
                    <a:pt x="288" y="31"/>
                  </a:lnTo>
                  <a:lnTo>
                    <a:pt x="277" y="32"/>
                  </a:lnTo>
                  <a:lnTo>
                    <a:pt x="266" y="34"/>
                  </a:lnTo>
                  <a:lnTo>
                    <a:pt x="255" y="35"/>
                  </a:lnTo>
                  <a:lnTo>
                    <a:pt x="245" y="37"/>
                  </a:lnTo>
                  <a:lnTo>
                    <a:pt x="235" y="39"/>
                  </a:lnTo>
                  <a:lnTo>
                    <a:pt x="224" y="41"/>
                  </a:lnTo>
                  <a:lnTo>
                    <a:pt x="215" y="43"/>
                  </a:lnTo>
                  <a:lnTo>
                    <a:pt x="205" y="45"/>
                  </a:lnTo>
                  <a:lnTo>
                    <a:pt x="196" y="48"/>
                  </a:lnTo>
                  <a:lnTo>
                    <a:pt x="187" y="50"/>
                  </a:lnTo>
                  <a:lnTo>
                    <a:pt x="177" y="53"/>
                  </a:lnTo>
                  <a:lnTo>
                    <a:pt x="169" y="56"/>
                  </a:lnTo>
                  <a:lnTo>
                    <a:pt x="160" y="58"/>
                  </a:lnTo>
                  <a:lnTo>
                    <a:pt x="152" y="61"/>
                  </a:lnTo>
                  <a:lnTo>
                    <a:pt x="144" y="64"/>
                  </a:lnTo>
                  <a:lnTo>
                    <a:pt x="136" y="67"/>
                  </a:lnTo>
                  <a:lnTo>
                    <a:pt x="129" y="70"/>
                  </a:lnTo>
                  <a:lnTo>
                    <a:pt x="122" y="73"/>
                  </a:lnTo>
                  <a:lnTo>
                    <a:pt x="114" y="76"/>
                  </a:lnTo>
                  <a:lnTo>
                    <a:pt x="108" y="80"/>
                  </a:lnTo>
                  <a:lnTo>
                    <a:pt x="101" y="83"/>
                  </a:lnTo>
                  <a:lnTo>
                    <a:pt x="95" y="87"/>
                  </a:lnTo>
                  <a:lnTo>
                    <a:pt x="89" y="91"/>
                  </a:lnTo>
                  <a:lnTo>
                    <a:pt x="83" y="94"/>
                  </a:lnTo>
                  <a:lnTo>
                    <a:pt x="77" y="99"/>
                  </a:lnTo>
                  <a:lnTo>
                    <a:pt x="72" y="103"/>
                  </a:lnTo>
                  <a:lnTo>
                    <a:pt x="67" y="107"/>
                  </a:lnTo>
                  <a:lnTo>
                    <a:pt x="62" y="111"/>
                  </a:lnTo>
                  <a:lnTo>
                    <a:pt x="58" y="115"/>
                  </a:lnTo>
                  <a:lnTo>
                    <a:pt x="53" y="120"/>
                  </a:lnTo>
                  <a:lnTo>
                    <a:pt x="49" y="124"/>
                  </a:lnTo>
                  <a:lnTo>
                    <a:pt x="45" y="129"/>
                  </a:lnTo>
                  <a:lnTo>
                    <a:pt x="42" y="134"/>
                  </a:lnTo>
                  <a:lnTo>
                    <a:pt x="38" y="139"/>
                  </a:lnTo>
                  <a:lnTo>
                    <a:pt x="35" y="144"/>
                  </a:lnTo>
                  <a:lnTo>
                    <a:pt x="32" y="149"/>
                  </a:lnTo>
                  <a:lnTo>
                    <a:pt x="30" y="154"/>
                  </a:lnTo>
                  <a:lnTo>
                    <a:pt x="27" y="160"/>
                  </a:lnTo>
                  <a:lnTo>
                    <a:pt x="25" y="165"/>
                  </a:lnTo>
                  <a:lnTo>
                    <a:pt x="23" y="171"/>
                  </a:lnTo>
                  <a:lnTo>
                    <a:pt x="22" y="177"/>
                  </a:lnTo>
                  <a:lnTo>
                    <a:pt x="20" y="183"/>
                  </a:lnTo>
                  <a:lnTo>
                    <a:pt x="19" y="189"/>
                  </a:lnTo>
                  <a:lnTo>
                    <a:pt x="18" y="195"/>
                  </a:lnTo>
                  <a:lnTo>
                    <a:pt x="18" y="201"/>
                  </a:lnTo>
                  <a:lnTo>
                    <a:pt x="0" y="201"/>
                  </a:lnTo>
                  <a:lnTo>
                    <a:pt x="0" y="200"/>
                  </a:lnTo>
                  <a:lnTo>
                    <a:pt x="0" y="201"/>
                  </a:lnTo>
                  <a:close/>
                </a:path>
              </a:pathLst>
            </a:custGeom>
            <a:solidFill>
              <a:srgbClr val="8DBB2D"/>
            </a:solidFill>
            <a:ln w="9525">
              <a:noFill/>
              <a:round/>
              <a:headEnd/>
              <a:tailEnd/>
            </a:ln>
          </p:spPr>
          <p:txBody>
            <a:bodyPr/>
            <a:lstStyle/>
            <a:p>
              <a:endParaRPr lang="de-DE"/>
            </a:p>
          </p:txBody>
        </p:sp>
        <p:sp>
          <p:nvSpPr>
            <p:cNvPr id="66" name="Rectangle 68">
              <a:extLst>
                <a:ext uri="{FF2B5EF4-FFF2-40B4-BE49-F238E27FC236}">
                  <a16:creationId xmlns:a16="http://schemas.microsoft.com/office/drawing/2014/main" id="{BD74CBCD-B193-E297-3633-B89D14D54017}"/>
                </a:ext>
              </a:extLst>
            </p:cNvPr>
            <p:cNvSpPr>
              <a:spLocks noChangeArrowheads="1"/>
            </p:cNvSpPr>
            <p:nvPr/>
          </p:nvSpPr>
          <p:spPr bwMode="auto">
            <a:xfrm>
              <a:off x="2932" y="1784"/>
              <a:ext cx="18" cy="506"/>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7" name="Freeform 69">
              <a:extLst>
                <a:ext uri="{FF2B5EF4-FFF2-40B4-BE49-F238E27FC236}">
                  <a16:creationId xmlns:a16="http://schemas.microsoft.com/office/drawing/2014/main" id="{7511135D-974D-BB33-7D64-332CF0A27636}"/>
                </a:ext>
              </a:extLst>
            </p:cNvPr>
            <p:cNvSpPr>
              <a:spLocks/>
            </p:cNvSpPr>
            <p:nvPr/>
          </p:nvSpPr>
          <p:spPr bwMode="auto">
            <a:xfrm>
              <a:off x="2708" y="1181"/>
              <a:ext cx="236" cy="234"/>
            </a:xfrm>
            <a:custGeom>
              <a:avLst/>
              <a:gdLst>
                <a:gd name="T0" fmla="*/ 236 w 236"/>
                <a:gd name="T1" fmla="*/ 105 h 234"/>
                <a:gd name="T2" fmla="*/ 232 w 236"/>
                <a:gd name="T3" fmla="*/ 88 h 234"/>
                <a:gd name="T4" fmla="*/ 227 w 236"/>
                <a:gd name="T5" fmla="*/ 71 h 234"/>
                <a:gd name="T6" fmla="*/ 219 w 236"/>
                <a:gd name="T7" fmla="*/ 56 h 234"/>
                <a:gd name="T8" fmla="*/ 209 w 236"/>
                <a:gd name="T9" fmla="*/ 43 h 234"/>
                <a:gd name="T10" fmla="*/ 198 w 236"/>
                <a:gd name="T11" fmla="*/ 30 h 234"/>
                <a:gd name="T12" fmla="*/ 184 w 236"/>
                <a:gd name="T13" fmla="*/ 20 h 234"/>
                <a:gd name="T14" fmla="*/ 170 w 236"/>
                <a:gd name="T15" fmla="*/ 11 h 234"/>
                <a:gd name="T16" fmla="*/ 153 w 236"/>
                <a:gd name="T17" fmla="*/ 5 h 234"/>
                <a:gd name="T18" fmla="*/ 136 w 236"/>
                <a:gd name="T19" fmla="*/ 1 h 234"/>
                <a:gd name="T20" fmla="*/ 118 w 236"/>
                <a:gd name="T21" fmla="*/ 0 h 234"/>
                <a:gd name="T22" fmla="*/ 100 w 236"/>
                <a:gd name="T23" fmla="*/ 1 h 234"/>
                <a:gd name="T24" fmla="*/ 83 w 236"/>
                <a:gd name="T25" fmla="*/ 5 h 234"/>
                <a:gd name="T26" fmla="*/ 67 w 236"/>
                <a:gd name="T27" fmla="*/ 11 h 234"/>
                <a:gd name="T28" fmla="*/ 52 w 236"/>
                <a:gd name="T29" fmla="*/ 20 h 234"/>
                <a:gd name="T30" fmla="*/ 39 w 236"/>
                <a:gd name="T31" fmla="*/ 30 h 234"/>
                <a:gd name="T32" fmla="*/ 27 w 236"/>
                <a:gd name="T33" fmla="*/ 43 h 234"/>
                <a:gd name="T34" fmla="*/ 18 w 236"/>
                <a:gd name="T35" fmla="*/ 56 h 234"/>
                <a:gd name="T36" fmla="*/ 10 w 236"/>
                <a:gd name="T37" fmla="*/ 71 h 234"/>
                <a:gd name="T38" fmla="*/ 4 w 236"/>
                <a:gd name="T39" fmla="*/ 88 h 234"/>
                <a:gd name="T40" fmla="*/ 1 w 236"/>
                <a:gd name="T41" fmla="*/ 105 h 234"/>
                <a:gd name="T42" fmla="*/ 0 w 236"/>
                <a:gd name="T43" fmla="*/ 123 h 234"/>
                <a:gd name="T44" fmla="*/ 3 w 236"/>
                <a:gd name="T45" fmla="*/ 141 h 234"/>
                <a:gd name="T46" fmla="*/ 8 w 236"/>
                <a:gd name="T47" fmla="*/ 157 h 234"/>
                <a:gd name="T48" fmla="*/ 15 w 236"/>
                <a:gd name="T49" fmla="*/ 173 h 234"/>
                <a:gd name="T50" fmla="*/ 24 w 236"/>
                <a:gd name="T51" fmla="*/ 187 h 234"/>
                <a:gd name="T52" fmla="*/ 35 w 236"/>
                <a:gd name="T53" fmla="*/ 199 h 234"/>
                <a:gd name="T54" fmla="*/ 48 w 236"/>
                <a:gd name="T55" fmla="*/ 210 h 234"/>
                <a:gd name="T56" fmla="*/ 62 w 236"/>
                <a:gd name="T57" fmla="*/ 219 h 234"/>
                <a:gd name="T58" fmla="*/ 78 w 236"/>
                <a:gd name="T59" fmla="*/ 227 h 234"/>
                <a:gd name="T60" fmla="*/ 94 w 236"/>
                <a:gd name="T61" fmla="*/ 231 h 234"/>
                <a:gd name="T62" fmla="*/ 112 w 236"/>
                <a:gd name="T63" fmla="*/ 234 h 234"/>
                <a:gd name="T64" fmla="*/ 130 w 236"/>
                <a:gd name="T65" fmla="*/ 233 h 234"/>
                <a:gd name="T66" fmla="*/ 148 w 236"/>
                <a:gd name="T67" fmla="*/ 230 h 234"/>
                <a:gd name="T68" fmla="*/ 164 w 236"/>
                <a:gd name="T69" fmla="*/ 225 h 234"/>
                <a:gd name="T70" fmla="*/ 180 w 236"/>
                <a:gd name="T71" fmla="*/ 217 h 234"/>
                <a:gd name="T72" fmla="*/ 193 w 236"/>
                <a:gd name="T73" fmla="*/ 207 h 234"/>
                <a:gd name="T74" fmla="*/ 206 w 236"/>
                <a:gd name="T75" fmla="*/ 195 h 234"/>
                <a:gd name="T76" fmla="*/ 216 w 236"/>
                <a:gd name="T77" fmla="*/ 182 h 234"/>
                <a:gd name="T78" fmla="*/ 225 w 236"/>
                <a:gd name="T79" fmla="*/ 167 h 234"/>
                <a:gd name="T80" fmla="*/ 231 w 236"/>
                <a:gd name="T81" fmla="*/ 152 h 234"/>
                <a:gd name="T82" fmla="*/ 235 w 236"/>
                <a:gd name="T83" fmla="*/ 135 h 234"/>
                <a:gd name="T84" fmla="*/ 236 w 236"/>
                <a:gd name="T85" fmla="*/ 117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6"/>
                <a:gd name="T130" fmla="*/ 0 h 234"/>
                <a:gd name="T131" fmla="*/ 236 w 236"/>
                <a:gd name="T132" fmla="*/ 234 h 2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6" h="234">
                  <a:moveTo>
                    <a:pt x="236" y="117"/>
                  </a:moveTo>
                  <a:lnTo>
                    <a:pt x="236" y="111"/>
                  </a:lnTo>
                  <a:lnTo>
                    <a:pt x="236" y="105"/>
                  </a:lnTo>
                  <a:lnTo>
                    <a:pt x="235" y="99"/>
                  </a:lnTo>
                  <a:lnTo>
                    <a:pt x="234" y="93"/>
                  </a:lnTo>
                  <a:lnTo>
                    <a:pt x="232" y="88"/>
                  </a:lnTo>
                  <a:lnTo>
                    <a:pt x="231" y="82"/>
                  </a:lnTo>
                  <a:lnTo>
                    <a:pt x="229" y="77"/>
                  </a:lnTo>
                  <a:lnTo>
                    <a:pt x="227" y="71"/>
                  </a:lnTo>
                  <a:lnTo>
                    <a:pt x="225" y="66"/>
                  </a:lnTo>
                  <a:lnTo>
                    <a:pt x="222" y="61"/>
                  </a:lnTo>
                  <a:lnTo>
                    <a:pt x="219" y="56"/>
                  </a:lnTo>
                  <a:lnTo>
                    <a:pt x="216" y="52"/>
                  </a:lnTo>
                  <a:lnTo>
                    <a:pt x="213" y="47"/>
                  </a:lnTo>
                  <a:lnTo>
                    <a:pt x="209" y="43"/>
                  </a:lnTo>
                  <a:lnTo>
                    <a:pt x="206" y="38"/>
                  </a:lnTo>
                  <a:lnTo>
                    <a:pt x="202" y="34"/>
                  </a:lnTo>
                  <a:lnTo>
                    <a:pt x="198" y="30"/>
                  </a:lnTo>
                  <a:lnTo>
                    <a:pt x="193" y="27"/>
                  </a:lnTo>
                  <a:lnTo>
                    <a:pt x="189" y="23"/>
                  </a:lnTo>
                  <a:lnTo>
                    <a:pt x="184" y="20"/>
                  </a:lnTo>
                  <a:lnTo>
                    <a:pt x="180" y="17"/>
                  </a:lnTo>
                  <a:lnTo>
                    <a:pt x="174" y="14"/>
                  </a:lnTo>
                  <a:lnTo>
                    <a:pt x="170" y="11"/>
                  </a:lnTo>
                  <a:lnTo>
                    <a:pt x="164" y="9"/>
                  </a:lnTo>
                  <a:lnTo>
                    <a:pt x="159" y="7"/>
                  </a:lnTo>
                  <a:lnTo>
                    <a:pt x="153" y="5"/>
                  </a:lnTo>
                  <a:lnTo>
                    <a:pt x="148" y="4"/>
                  </a:lnTo>
                  <a:lnTo>
                    <a:pt x="142" y="2"/>
                  </a:lnTo>
                  <a:lnTo>
                    <a:pt x="136" y="1"/>
                  </a:lnTo>
                  <a:lnTo>
                    <a:pt x="130" y="1"/>
                  </a:lnTo>
                  <a:lnTo>
                    <a:pt x="124" y="0"/>
                  </a:lnTo>
                  <a:lnTo>
                    <a:pt x="118" y="0"/>
                  </a:lnTo>
                  <a:lnTo>
                    <a:pt x="112" y="0"/>
                  </a:lnTo>
                  <a:lnTo>
                    <a:pt x="106" y="1"/>
                  </a:lnTo>
                  <a:lnTo>
                    <a:pt x="100" y="1"/>
                  </a:lnTo>
                  <a:lnTo>
                    <a:pt x="94" y="2"/>
                  </a:lnTo>
                  <a:lnTo>
                    <a:pt x="89" y="4"/>
                  </a:lnTo>
                  <a:lnTo>
                    <a:pt x="83" y="5"/>
                  </a:lnTo>
                  <a:lnTo>
                    <a:pt x="78" y="7"/>
                  </a:lnTo>
                  <a:lnTo>
                    <a:pt x="72" y="9"/>
                  </a:lnTo>
                  <a:lnTo>
                    <a:pt x="67" y="11"/>
                  </a:lnTo>
                  <a:lnTo>
                    <a:pt x="62" y="14"/>
                  </a:lnTo>
                  <a:lnTo>
                    <a:pt x="57" y="17"/>
                  </a:lnTo>
                  <a:lnTo>
                    <a:pt x="52" y="20"/>
                  </a:lnTo>
                  <a:lnTo>
                    <a:pt x="48" y="23"/>
                  </a:lnTo>
                  <a:lnTo>
                    <a:pt x="43" y="27"/>
                  </a:lnTo>
                  <a:lnTo>
                    <a:pt x="39" y="30"/>
                  </a:lnTo>
                  <a:lnTo>
                    <a:pt x="35" y="34"/>
                  </a:lnTo>
                  <a:lnTo>
                    <a:pt x="31" y="38"/>
                  </a:lnTo>
                  <a:lnTo>
                    <a:pt x="27" y="43"/>
                  </a:lnTo>
                  <a:lnTo>
                    <a:pt x="24" y="47"/>
                  </a:lnTo>
                  <a:lnTo>
                    <a:pt x="20" y="52"/>
                  </a:lnTo>
                  <a:lnTo>
                    <a:pt x="18" y="56"/>
                  </a:lnTo>
                  <a:lnTo>
                    <a:pt x="15" y="61"/>
                  </a:lnTo>
                  <a:lnTo>
                    <a:pt x="12" y="66"/>
                  </a:lnTo>
                  <a:lnTo>
                    <a:pt x="10" y="71"/>
                  </a:lnTo>
                  <a:lnTo>
                    <a:pt x="8" y="77"/>
                  </a:lnTo>
                  <a:lnTo>
                    <a:pt x="6" y="82"/>
                  </a:lnTo>
                  <a:lnTo>
                    <a:pt x="4" y="88"/>
                  </a:lnTo>
                  <a:lnTo>
                    <a:pt x="3" y="93"/>
                  </a:lnTo>
                  <a:lnTo>
                    <a:pt x="2" y="99"/>
                  </a:lnTo>
                  <a:lnTo>
                    <a:pt x="1" y="105"/>
                  </a:lnTo>
                  <a:lnTo>
                    <a:pt x="0" y="111"/>
                  </a:lnTo>
                  <a:lnTo>
                    <a:pt x="0" y="117"/>
                  </a:lnTo>
                  <a:lnTo>
                    <a:pt x="0" y="123"/>
                  </a:lnTo>
                  <a:lnTo>
                    <a:pt x="1" y="129"/>
                  </a:lnTo>
                  <a:lnTo>
                    <a:pt x="2" y="135"/>
                  </a:lnTo>
                  <a:lnTo>
                    <a:pt x="3" y="141"/>
                  </a:lnTo>
                  <a:lnTo>
                    <a:pt x="4" y="146"/>
                  </a:lnTo>
                  <a:lnTo>
                    <a:pt x="6" y="152"/>
                  </a:lnTo>
                  <a:lnTo>
                    <a:pt x="8" y="157"/>
                  </a:lnTo>
                  <a:lnTo>
                    <a:pt x="10" y="162"/>
                  </a:lnTo>
                  <a:lnTo>
                    <a:pt x="12" y="167"/>
                  </a:lnTo>
                  <a:lnTo>
                    <a:pt x="15" y="173"/>
                  </a:lnTo>
                  <a:lnTo>
                    <a:pt x="18" y="177"/>
                  </a:lnTo>
                  <a:lnTo>
                    <a:pt x="20" y="182"/>
                  </a:lnTo>
                  <a:lnTo>
                    <a:pt x="24" y="187"/>
                  </a:lnTo>
                  <a:lnTo>
                    <a:pt x="27" y="191"/>
                  </a:lnTo>
                  <a:lnTo>
                    <a:pt x="31" y="195"/>
                  </a:lnTo>
                  <a:lnTo>
                    <a:pt x="35" y="199"/>
                  </a:lnTo>
                  <a:lnTo>
                    <a:pt x="39" y="203"/>
                  </a:lnTo>
                  <a:lnTo>
                    <a:pt x="43" y="207"/>
                  </a:lnTo>
                  <a:lnTo>
                    <a:pt x="48" y="210"/>
                  </a:lnTo>
                  <a:lnTo>
                    <a:pt x="52" y="214"/>
                  </a:lnTo>
                  <a:lnTo>
                    <a:pt x="57" y="217"/>
                  </a:lnTo>
                  <a:lnTo>
                    <a:pt x="62" y="219"/>
                  </a:lnTo>
                  <a:lnTo>
                    <a:pt x="67" y="222"/>
                  </a:lnTo>
                  <a:lnTo>
                    <a:pt x="72" y="225"/>
                  </a:lnTo>
                  <a:lnTo>
                    <a:pt x="78" y="227"/>
                  </a:lnTo>
                  <a:lnTo>
                    <a:pt x="83" y="229"/>
                  </a:lnTo>
                  <a:lnTo>
                    <a:pt x="89" y="230"/>
                  </a:lnTo>
                  <a:lnTo>
                    <a:pt x="94" y="231"/>
                  </a:lnTo>
                  <a:lnTo>
                    <a:pt x="100" y="232"/>
                  </a:lnTo>
                  <a:lnTo>
                    <a:pt x="106" y="233"/>
                  </a:lnTo>
                  <a:lnTo>
                    <a:pt x="112" y="234"/>
                  </a:lnTo>
                  <a:lnTo>
                    <a:pt x="118" y="234"/>
                  </a:lnTo>
                  <a:lnTo>
                    <a:pt x="124" y="234"/>
                  </a:lnTo>
                  <a:lnTo>
                    <a:pt x="130" y="233"/>
                  </a:lnTo>
                  <a:lnTo>
                    <a:pt x="136" y="232"/>
                  </a:lnTo>
                  <a:lnTo>
                    <a:pt x="142" y="231"/>
                  </a:lnTo>
                  <a:lnTo>
                    <a:pt x="148" y="230"/>
                  </a:lnTo>
                  <a:lnTo>
                    <a:pt x="153" y="229"/>
                  </a:lnTo>
                  <a:lnTo>
                    <a:pt x="159" y="227"/>
                  </a:lnTo>
                  <a:lnTo>
                    <a:pt x="164" y="225"/>
                  </a:lnTo>
                  <a:lnTo>
                    <a:pt x="170" y="222"/>
                  </a:lnTo>
                  <a:lnTo>
                    <a:pt x="174" y="219"/>
                  </a:lnTo>
                  <a:lnTo>
                    <a:pt x="180" y="217"/>
                  </a:lnTo>
                  <a:lnTo>
                    <a:pt x="184" y="214"/>
                  </a:lnTo>
                  <a:lnTo>
                    <a:pt x="189" y="210"/>
                  </a:lnTo>
                  <a:lnTo>
                    <a:pt x="193" y="207"/>
                  </a:lnTo>
                  <a:lnTo>
                    <a:pt x="198" y="203"/>
                  </a:lnTo>
                  <a:lnTo>
                    <a:pt x="202" y="199"/>
                  </a:lnTo>
                  <a:lnTo>
                    <a:pt x="206" y="195"/>
                  </a:lnTo>
                  <a:lnTo>
                    <a:pt x="209" y="191"/>
                  </a:lnTo>
                  <a:lnTo>
                    <a:pt x="213" y="187"/>
                  </a:lnTo>
                  <a:lnTo>
                    <a:pt x="216" y="182"/>
                  </a:lnTo>
                  <a:lnTo>
                    <a:pt x="219" y="177"/>
                  </a:lnTo>
                  <a:lnTo>
                    <a:pt x="222" y="173"/>
                  </a:lnTo>
                  <a:lnTo>
                    <a:pt x="225" y="167"/>
                  </a:lnTo>
                  <a:lnTo>
                    <a:pt x="227" y="162"/>
                  </a:lnTo>
                  <a:lnTo>
                    <a:pt x="229" y="157"/>
                  </a:lnTo>
                  <a:lnTo>
                    <a:pt x="231" y="152"/>
                  </a:lnTo>
                  <a:lnTo>
                    <a:pt x="232" y="146"/>
                  </a:lnTo>
                  <a:lnTo>
                    <a:pt x="234" y="141"/>
                  </a:lnTo>
                  <a:lnTo>
                    <a:pt x="235" y="135"/>
                  </a:lnTo>
                  <a:lnTo>
                    <a:pt x="236" y="129"/>
                  </a:lnTo>
                  <a:lnTo>
                    <a:pt x="236" y="123"/>
                  </a:lnTo>
                  <a:lnTo>
                    <a:pt x="236" y="117"/>
                  </a:lnTo>
                  <a:close/>
                </a:path>
              </a:pathLst>
            </a:custGeom>
            <a:solidFill>
              <a:srgbClr val="8DBB2D"/>
            </a:solidFill>
            <a:ln w="9525">
              <a:noFill/>
              <a:round/>
              <a:headEnd/>
              <a:tailEnd/>
            </a:ln>
          </p:spPr>
          <p:txBody>
            <a:bodyPr/>
            <a:lstStyle/>
            <a:p>
              <a:endParaRPr lang="de-DE"/>
            </a:p>
          </p:txBody>
        </p:sp>
        <p:sp>
          <p:nvSpPr>
            <p:cNvPr id="68" name="Rectangle 70">
              <a:extLst>
                <a:ext uri="{FF2B5EF4-FFF2-40B4-BE49-F238E27FC236}">
                  <a16:creationId xmlns:a16="http://schemas.microsoft.com/office/drawing/2014/main" id="{F0449E69-0803-2891-B43A-6DBB86C95A87}"/>
                </a:ext>
              </a:extLst>
            </p:cNvPr>
            <p:cNvSpPr>
              <a:spLocks noChangeArrowheads="1"/>
            </p:cNvSpPr>
            <p:nvPr/>
          </p:nvSpPr>
          <p:spPr bwMode="auto">
            <a:xfrm>
              <a:off x="2185" y="2288"/>
              <a:ext cx="1284"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69" name="Rectangle 71">
              <a:extLst>
                <a:ext uri="{FF2B5EF4-FFF2-40B4-BE49-F238E27FC236}">
                  <a16:creationId xmlns:a16="http://schemas.microsoft.com/office/drawing/2014/main" id="{6444A6F9-68AD-A3C9-FF22-C001E87AED3C}"/>
                </a:ext>
              </a:extLst>
            </p:cNvPr>
            <p:cNvSpPr>
              <a:spLocks noChangeArrowheads="1"/>
            </p:cNvSpPr>
            <p:nvPr/>
          </p:nvSpPr>
          <p:spPr bwMode="auto">
            <a:xfrm>
              <a:off x="2184" y="1058"/>
              <a:ext cx="30" cy="126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70" name="Rectangle 72">
              <a:extLst>
                <a:ext uri="{FF2B5EF4-FFF2-40B4-BE49-F238E27FC236}">
                  <a16:creationId xmlns:a16="http://schemas.microsoft.com/office/drawing/2014/main" id="{07F5D953-597F-769E-7334-CD01B5421F19}"/>
                </a:ext>
              </a:extLst>
            </p:cNvPr>
            <p:cNvSpPr>
              <a:spLocks noChangeArrowheads="1"/>
            </p:cNvSpPr>
            <p:nvPr/>
          </p:nvSpPr>
          <p:spPr bwMode="auto">
            <a:xfrm>
              <a:off x="3441" y="1061"/>
              <a:ext cx="30" cy="1255"/>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71" name="Rectangle 73">
              <a:extLst>
                <a:ext uri="{FF2B5EF4-FFF2-40B4-BE49-F238E27FC236}">
                  <a16:creationId xmlns:a16="http://schemas.microsoft.com/office/drawing/2014/main" id="{5F17DB63-84A7-8013-F8E2-988818D7C401}"/>
                </a:ext>
              </a:extLst>
            </p:cNvPr>
            <p:cNvSpPr>
              <a:spLocks noChangeArrowheads="1"/>
            </p:cNvSpPr>
            <p:nvPr/>
          </p:nvSpPr>
          <p:spPr bwMode="auto">
            <a:xfrm>
              <a:off x="2185" y="1059"/>
              <a:ext cx="1284" cy="30"/>
            </a:xfrm>
            <a:prstGeom prst="rect">
              <a:avLst/>
            </a:prstGeom>
            <a:solidFill>
              <a:srgbClr val="8DBB2D"/>
            </a:solidFill>
            <a:ln w="9525">
              <a:noFill/>
              <a:miter lim="800000"/>
              <a:headEnd/>
              <a:tailEnd/>
            </a:ln>
          </p:spPr>
          <p:txBody>
            <a:bodyPr/>
            <a:lstStyle/>
            <a:p>
              <a:endParaRPr lang="de-DE">
                <a:latin typeface="Calibri" pitchFamily="34" charset="0"/>
              </a:endParaRPr>
            </a:p>
          </p:txBody>
        </p:sp>
        <p:sp>
          <p:nvSpPr>
            <p:cNvPr id="72" name="Rectangle 74">
              <a:extLst>
                <a:ext uri="{FF2B5EF4-FFF2-40B4-BE49-F238E27FC236}">
                  <a16:creationId xmlns:a16="http://schemas.microsoft.com/office/drawing/2014/main" id="{C630CF0D-E87F-C371-DE18-A095CE49404B}"/>
                </a:ext>
              </a:extLst>
            </p:cNvPr>
            <p:cNvSpPr>
              <a:spLocks noChangeArrowheads="1"/>
            </p:cNvSpPr>
            <p:nvPr/>
          </p:nvSpPr>
          <p:spPr bwMode="auto">
            <a:xfrm>
              <a:off x="2090" y="941"/>
              <a:ext cx="4569" cy="1477"/>
            </a:xfrm>
            <a:prstGeom prst="rect">
              <a:avLst/>
            </a:prstGeom>
            <a:noFill/>
            <a:ln w="3">
              <a:solidFill>
                <a:srgbClr val="FCFEFE"/>
              </a:solidFill>
              <a:miter lim="800000"/>
              <a:headEnd/>
              <a:tailEnd/>
            </a:ln>
          </p:spPr>
          <p:txBody>
            <a:bodyPr/>
            <a:lstStyle/>
            <a:p>
              <a:endParaRPr lang="de-DE">
                <a:latin typeface="Calibri" pitchFamily="34" charset="0"/>
              </a:endParaRPr>
            </a:p>
          </p:txBody>
        </p:sp>
      </p:grpSp>
      <p:sp>
        <p:nvSpPr>
          <p:cNvPr id="73" name="Rectangle 76">
            <a:extLst>
              <a:ext uri="{FF2B5EF4-FFF2-40B4-BE49-F238E27FC236}">
                <a16:creationId xmlns:a16="http://schemas.microsoft.com/office/drawing/2014/main" id="{6A243151-C5F5-C178-F147-E6483D7DA73F}"/>
              </a:ext>
            </a:extLst>
          </p:cNvPr>
          <p:cNvSpPr>
            <a:spLocks noChangeArrowheads="1"/>
          </p:cNvSpPr>
          <p:nvPr/>
        </p:nvSpPr>
        <p:spPr bwMode="auto">
          <a:xfrm>
            <a:off x="11414865" y="1300164"/>
            <a:ext cx="17550659" cy="1882774"/>
          </a:xfrm>
          <a:prstGeom prst="rect">
            <a:avLst/>
          </a:prstGeom>
          <a:solidFill>
            <a:srgbClr val="88BD21"/>
          </a:solidFill>
          <a:ln w="9525">
            <a:noFill/>
            <a:miter lim="800000"/>
            <a:headEnd/>
            <a:tailEnd/>
          </a:ln>
        </p:spPr>
        <p:txBody>
          <a:bodyPr/>
          <a:lstStyle/>
          <a:p>
            <a:endParaRPr lang="de-DE" dirty="0">
              <a:latin typeface="Calibri" pitchFamily="34" charset="0"/>
            </a:endParaRPr>
          </a:p>
        </p:txBody>
      </p:sp>
      <p:sp>
        <p:nvSpPr>
          <p:cNvPr id="74" name="Rectangle 110">
            <a:extLst>
              <a:ext uri="{FF2B5EF4-FFF2-40B4-BE49-F238E27FC236}">
                <a16:creationId xmlns:a16="http://schemas.microsoft.com/office/drawing/2014/main" id="{8E7C3EE6-B9A8-BD32-2062-C608757C9454}"/>
              </a:ext>
            </a:extLst>
          </p:cNvPr>
          <p:cNvSpPr>
            <a:spLocks noChangeArrowheads="1"/>
          </p:cNvSpPr>
          <p:nvPr/>
        </p:nvSpPr>
        <p:spPr bwMode="auto">
          <a:xfrm>
            <a:off x="11635761" y="1503363"/>
            <a:ext cx="17041732" cy="1477328"/>
          </a:xfrm>
          <a:prstGeom prst="rect">
            <a:avLst/>
          </a:prstGeom>
          <a:noFill/>
          <a:ln w="9525">
            <a:noFill/>
            <a:miter lim="800000"/>
            <a:headEnd/>
            <a:tailEnd/>
          </a:ln>
        </p:spPr>
        <p:txBody>
          <a:bodyPr wrap="square" lIns="0" tIns="0" rIns="0" bIns="0">
            <a:spAutoFit/>
          </a:bodyPr>
          <a:lstStyle/>
          <a:p>
            <a:pPr algn="ctr" defTabSz="914400"/>
            <a:r>
              <a:rPr lang="de-DE" sz="4800" b="1" dirty="0">
                <a:solidFill>
                  <a:srgbClr val="FFFFFF"/>
                </a:solidFill>
                <a:latin typeface="Myriad Web Pro"/>
              </a:rPr>
              <a:t>Preis des Fördervereins der Hochschule Zittau/Görlitz e. V.  für herausragende Studienleistungen 2023</a:t>
            </a:r>
          </a:p>
        </p:txBody>
      </p:sp>
      <p:graphicFrame>
        <p:nvGraphicFramePr>
          <p:cNvPr id="75" name="Tabelle 74">
            <a:extLst>
              <a:ext uri="{FF2B5EF4-FFF2-40B4-BE49-F238E27FC236}">
                <a16:creationId xmlns:a16="http://schemas.microsoft.com/office/drawing/2014/main" id="{5C7C2ABF-7F01-F0DA-0941-99E00F4A2D70}"/>
              </a:ext>
            </a:extLst>
          </p:cNvPr>
          <p:cNvGraphicFramePr>
            <a:graphicFrameLocks noGrp="1"/>
          </p:cNvGraphicFramePr>
          <p:nvPr>
            <p:extLst>
              <p:ext uri="{D42A27DB-BD31-4B8C-83A1-F6EECF244321}">
                <p14:modId xmlns:p14="http://schemas.microsoft.com/office/powerpoint/2010/main" val="1587412010"/>
              </p:ext>
            </p:extLst>
          </p:nvPr>
        </p:nvGraphicFramePr>
        <p:xfrm>
          <a:off x="1530475" y="4303713"/>
          <a:ext cx="22394488" cy="3992880"/>
        </p:xfrm>
        <a:graphic>
          <a:graphicData uri="http://schemas.openxmlformats.org/drawingml/2006/table">
            <a:tbl>
              <a:tblPr firstRow="1" bandRow="1">
                <a:tableStyleId>{5C22544A-7EE6-4342-B048-85BDC9FD1C3A}</a:tableStyleId>
              </a:tblPr>
              <a:tblGrid>
                <a:gridCol w="4791951">
                  <a:extLst>
                    <a:ext uri="{9D8B030D-6E8A-4147-A177-3AD203B41FA5}">
                      <a16:colId xmlns:a16="http://schemas.microsoft.com/office/drawing/2014/main" val="3173966942"/>
                    </a:ext>
                  </a:extLst>
                </a:gridCol>
                <a:gridCol w="17602537">
                  <a:extLst>
                    <a:ext uri="{9D8B030D-6E8A-4147-A177-3AD203B41FA5}">
                      <a16:colId xmlns:a16="http://schemas.microsoft.com/office/drawing/2014/main" val="993106857"/>
                    </a:ext>
                  </a:extLst>
                </a:gridCol>
              </a:tblGrid>
              <a:tr h="370840">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de-DE" sz="3600" b="0" dirty="0">
                          <a:solidFill>
                            <a:srgbClr val="646463"/>
                          </a:solidFill>
                          <a:latin typeface="Myriad Web Pro"/>
                        </a:rPr>
                        <a:t>Preisträger: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defTabSz="914400"/>
                      <a:r>
                        <a:rPr lang="de-DE" sz="3600" b="0" dirty="0">
                          <a:solidFill>
                            <a:srgbClr val="646463"/>
                          </a:solidFill>
                          <a:latin typeface="Myriad Web Pro"/>
                        </a:rPr>
                        <a:t>B. Eng. Felix Unger, Studiengang Maschinenbau</a:t>
                      </a:r>
                      <a:endParaRPr lang="de-DE" sz="3600" b="0" i="1" dirty="0">
                        <a:solidFill>
                          <a:srgbClr val="646463"/>
                        </a:solidFill>
                        <a:latin typeface="Myriad Web Pro"/>
                      </a:endParaRPr>
                    </a:p>
                    <a:p>
                      <a:pPr defTabSz="914400"/>
                      <a:endParaRPr lang="de-DE" sz="32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7127814"/>
                  </a:ext>
                </a:extLst>
              </a:tr>
              <a:tr h="370840">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de-DE" sz="3600" dirty="0">
                          <a:solidFill>
                            <a:srgbClr val="646463"/>
                          </a:solidFill>
                          <a:latin typeface="Myriad Web Pro"/>
                        </a:rPr>
                        <a:t>Thema: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de-DE" sz="3600" dirty="0">
                          <a:solidFill>
                            <a:srgbClr val="646463"/>
                          </a:solidFill>
                          <a:latin typeface="Myriad Web Pro"/>
                        </a:rPr>
                        <a:t>Festigkeitsauslegung eines Rundkondensators nach ASME VIII Division 2</a:t>
                      </a:r>
                    </a:p>
                    <a:p>
                      <a:pPr marL="0" marR="0" lvl="0" indent="0" algn="l" defTabSz="4176431" rtl="0" eaLnBrk="1" fontAlgn="auto" latinLnBrk="0" hangingPunct="1">
                        <a:lnSpc>
                          <a:spcPct val="100000"/>
                        </a:lnSpc>
                        <a:spcBef>
                          <a:spcPts val="0"/>
                        </a:spcBef>
                        <a:spcAft>
                          <a:spcPts val="0"/>
                        </a:spcAft>
                        <a:buClrTx/>
                        <a:buSzTx/>
                        <a:buFontTx/>
                        <a:buNone/>
                        <a:tabLst/>
                        <a:defRPr/>
                      </a:pPr>
                      <a:endParaRPr lang="de-DE" sz="3200" dirty="0">
                        <a:solidFill>
                          <a:srgbClr val="646463"/>
                        </a:solidFill>
                        <a:latin typeface="Myriad Web Pro"/>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898507"/>
                  </a:ext>
                </a:extLst>
              </a:tr>
              <a:tr h="370840">
                <a:tc>
                  <a:txBody>
                    <a:bodyPr/>
                    <a:lstStyle/>
                    <a:p>
                      <a:r>
                        <a:rPr lang="de-DE" sz="3600" dirty="0">
                          <a:solidFill>
                            <a:srgbClr val="646463"/>
                          </a:solidFill>
                          <a:latin typeface="Myriad Web Pro"/>
                        </a:rPr>
                        <a:t>Gutachter/Betreuer:</a:t>
                      </a:r>
                      <a:endParaRPr lang="de-DE" sz="3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176431" rtl="0" eaLnBrk="1" fontAlgn="auto" latinLnBrk="0" hangingPunct="1">
                        <a:lnSpc>
                          <a:spcPct val="100000"/>
                        </a:lnSpc>
                        <a:spcBef>
                          <a:spcPts val="0"/>
                        </a:spcBef>
                        <a:spcAft>
                          <a:spcPts val="0"/>
                        </a:spcAft>
                        <a:buClrTx/>
                        <a:buSzTx/>
                        <a:buFontTx/>
                        <a:buNone/>
                        <a:tabLst/>
                        <a:defRPr/>
                      </a:pPr>
                      <a:r>
                        <a:rPr lang="de-DE" sz="3600" dirty="0">
                          <a:solidFill>
                            <a:srgbClr val="646463"/>
                          </a:solidFill>
                          <a:latin typeface="Myriad Web Pro"/>
                        </a:rPr>
                        <a:t>Prof. Dr.-Ing. M. </a:t>
                      </a:r>
                      <a:r>
                        <a:rPr lang="de-DE" sz="3600" dirty="0" err="1">
                          <a:solidFill>
                            <a:srgbClr val="646463"/>
                          </a:solidFill>
                          <a:latin typeface="Myriad Web Pro"/>
                        </a:rPr>
                        <a:t>Fulland</a:t>
                      </a:r>
                      <a:r>
                        <a:rPr lang="de-DE" sz="3600" dirty="0">
                          <a:solidFill>
                            <a:srgbClr val="646463"/>
                          </a:solidFill>
                          <a:latin typeface="Myriad Web Pro"/>
                        </a:rPr>
                        <a:t>, Fakultät Maschinenwesen</a:t>
                      </a:r>
                    </a:p>
                    <a:p>
                      <a:pPr marL="0" marR="0" lvl="0" indent="0" algn="l" defTabSz="4176431" rtl="0" eaLnBrk="1" fontAlgn="auto" latinLnBrk="0" hangingPunct="1">
                        <a:lnSpc>
                          <a:spcPct val="100000"/>
                        </a:lnSpc>
                        <a:spcBef>
                          <a:spcPts val="0"/>
                        </a:spcBef>
                        <a:spcAft>
                          <a:spcPts val="0"/>
                        </a:spcAft>
                        <a:buClrTx/>
                        <a:buSzTx/>
                        <a:buFontTx/>
                        <a:buNone/>
                        <a:tabLst/>
                        <a:defRPr/>
                      </a:pPr>
                      <a:r>
                        <a:rPr lang="de-DE" sz="3600" dirty="0">
                          <a:solidFill>
                            <a:srgbClr val="646463"/>
                          </a:solidFill>
                          <a:latin typeface="Myriad Web Pro"/>
                        </a:rPr>
                        <a:t>Dipl.-Ing. (FH) Steffen Weihrauch, Siemens Energy Global GmbH &amp; Co. KG</a:t>
                      </a:r>
                    </a:p>
                    <a:p>
                      <a:pPr marL="0" marR="0" lvl="0" indent="0" algn="l" defTabSz="4176431" rtl="0" eaLnBrk="1" fontAlgn="auto" latinLnBrk="0" hangingPunct="1">
                        <a:lnSpc>
                          <a:spcPct val="100000"/>
                        </a:lnSpc>
                        <a:spcBef>
                          <a:spcPts val="0"/>
                        </a:spcBef>
                        <a:spcAft>
                          <a:spcPts val="0"/>
                        </a:spcAft>
                        <a:buClrTx/>
                        <a:buSzTx/>
                        <a:buFontTx/>
                        <a:buNone/>
                        <a:tabLst/>
                        <a:defRPr/>
                      </a:pPr>
                      <a:endParaRPr lang="de-DE" sz="3600" dirty="0">
                        <a:solidFill>
                          <a:srgbClr val="646463"/>
                        </a:solidFill>
                        <a:latin typeface="Myriad Web Pro"/>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5656355"/>
                  </a:ext>
                </a:extLst>
              </a:tr>
            </a:tbl>
          </a:graphicData>
        </a:graphic>
      </p:graphicFrame>
      <p:sp>
        <p:nvSpPr>
          <p:cNvPr id="78" name="Line 113">
            <a:extLst>
              <a:ext uri="{FF2B5EF4-FFF2-40B4-BE49-F238E27FC236}">
                <a16:creationId xmlns:a16="http://schemas.microsoft.com/office/drawing/2014/main" id="{1CC361AB-3400-13B3-E7F8-ACED2918C87A}"/>
              </a:ext>
            </a:extLst>
          </p:cNvPr>
          <p:cNvSpPr>
            <a:spLocks noChangeShapeType="1"/>
          </p:cNvSpPr>
          <p:nvPr/>
        </p:nvSpPr>
        <p:spPr bwMode="auto">
          <a:xfrm>
            <a:off x="1312863" y="41690925"/>
            <a:ext cx="27647900" cy="0"/>
          </a:xfrm>
          <a:prstGeom prst="line">
            <a:avLst/>
          </a:prstGeom>
          <a:noFill/>
          <a:ln w="15875" cap="rnd">
            <a:solidFill>
              <a:srgbClr val="646463"/>
            </a:solidFill>
            <a:round/>
            <a:headEnd/>
            <a:tailEnd/>
          </a:ln>
        </p:spPr>
        <p:txBody>
          <a:bodyPr/>
          <a:lstStyle/>
          <a:p>
            <a:endParaRPr lang="de-DE"/>
          </a:p>
        </p:txBody>
      </p:sp>
      <p:sp>
        <p:nvSpPr>
          <p:cNvPr id="79" name="Rectangle 125">
            <a:extLst>
              <a:ext uri="{FF2B5EF4-FFF2-40B4-BE49-F238E27FC236}">
                <a16:creationId xmlns:a16="http://schemas.microsoft.com/office/drawing/2014/main" id="{0B8617F6-16EB-1E13-0C83-7B41FFD2FDA0}"/>
              </a:ext>
            </a:extLst>
          </p:cNvPr>
          <p:cNvSpPr>
            <a:spLocks noChangeArrowheads="1"/>
          </p:cNvSpPr>
          <p:nvPr/>
        </p:nvSpPr>
        <p:spPr bwMode="auto">
          <a:xfrm>
            <a:off x="3498850" y="41613138"/>
            <a:ext cx="6911975" cy="222250"/>
          </a:xfrm>
          <a:prstGeom prst="rect">
            <a:avLst/>
          </a:prstGeom>
          <a:solidFill>
            <a:srgbClr val="FFFFFF"/>
          </a:solidFill>
          <a:ln w="9525">
            <a:noFill/>
            <a:miter lim="800000"/>
            <a:headEnd/>
            <a:tailEnd/>
          </a:ln>
        </p:spPr>
        <p:txBody>
          <a:bodyPr/>
          <a:lstStyle/>
          <a:p>
            <a:endParaRPr lang="de-DE">
              <a:latin typeface="Calibri" pitchFamily="34" charset="0"/>
            </a:endParaRPr>
          </a:p>
        </p:txBody>
      </p:sp>
      <p:sp>
        <p:nvSpPr>
          <p:cNvPr id="80" name="Rectangle 126">
            <a:extLst>
              <a:ext uri="{FF2B5EF4-FFF2-40B4-BE49-F238E27FC236}">
                <a16:creationId xmlns:a16="http://schemas.microsoft.com/office/drawing/2014/main" id="{25F64F6A-3D06-7C75-3662-5DFDD7ED01C8}"/>
              </a:ext>
            </a:extLst>
          </p:cNvPr>
          <p:cNvSpPr>
            <a:spLocks noChangeArrowheads="1"/>
          </p:cNvSpPr>
          <p:nvPr/>
        </p:nvSpPr>
        <p:spPr bwMode="auto">
          <a:xfrm>
            <a:off x="3498850" y="41613138"/>
            <a:ext cx="6911975" cy="222250"/>
          </a:xfrm>
          <a:prstGeom prst="rect">
            <a:avLst/>
          </a:prstGeom>
          <a:noFill/>
          <a:ln w="6" cap="rnd">
            <a:solidFill>
              <a:srgbClr val="FFFFFF"/>
            </a:solidFill>
            <a:round/>
            <a:headEnd/>
            <a:tailEnd/>
          </a:ln>
        </p:spPr>
        <p:txBody>
          <a:bodyPr/>
          <a:lstStyle/>
          <a:p>
            <a:endParaRPr lang="de-DE">
              <a:latin typeface="Calibri" pitchFamily="34" charset="0"/>
            </a:endParaRPr>
          </a:p>
        </p:txBody>
      </p:sp>
      <p:pic>
        <p:nvPicPr>
          <p:cNvPr id="81" name="Picture 127">
            <a:extLst>
              <a:ext uri="{FF2B5EF4-FFF2-40B4-BE49-F238E27FC236}">
                <a16:creationId xmlns:a16="http://schemas.microsoft.com/office/drawing/2014/main" id="{CBC05E27-AF95-E9C2-B17B-428471BF3050}"/>
              </a:ext>
            </a:extLst>
          </p:cNvPr>
          <p:cNvPicPr>
            <a:picLocks noChangeAspect="1" noChangeArrowheads="1"/>
          </p:cNvPicPr>
          <p:nvPr/>
        </p:nvPicPr>
        <p:blipFill>
          <a:blip r:embed="rId2"/>
          <a:srcRect/>
          <a:stretch>
            <a:fillRect/>
          </a:stretch>
        </p:blipFill>
        <p:spPr bwMode="auto">
          <a:xfrm>
            <a:off x="3536950" y="41111488"/>
            <a:ext cx="6829425" cy="679450"/>
          </a:xfrm>
          <a:prstGeom prst="rect">
            <a:avLst/>
          </a:prstGeom>
          <a:noFill/>
          <a:ln w="9525">
            <a:noFill/>
            <a:miter lim="800000"/>
            <a:headEnd/>
            <a:tailEnd/>
          </a:ln>
        </p:spPr>
      </p:pic>
      <p:sp>
        <p:nvSpPr>
          <p:cNvPr id="96" name="Text Box 88">
            <a:extLst>
              <a:ext uri="{FF2B5EF4-FFF2-40B4-BE49-F238E27FC236}">
                <a16:creationId xmlns:a16="http://schemas.microsoft.com/office/drawing/2014/main" id="{ADCAB29B-81EF-20FC-B519-427CF99B0FE1}"/>
              </a:ext>
            </a:extLst>
          </p:cNvPr>
          <p:cNvSpPr txBox="1">
            <a:spLocks noChangeArrowheads="1"/>
          </p:cNvSpPr>
          <p:nvPr/>
        </p:nvSpPr>
        <p:spPr bwMode="auto">
          <a:xfrm>
            <a:off x="1161737" y="8679159"/>
            <a:ext cx="13320000" cy="5786199"/>
          </a:xfrm>
          <a:prstGeom prst="rect">
            <a:avLst/>
          </a:prstGeom>
          <a:noFill/>
          <a:ln w="9525">
            <a:noFill/>
            <a:miter lim="800000"/>
            <a:headEnd/>
            <a:tailEnd/>
          </a:ln>
        </p:spPr>
        <p:txBody>
          <a:bodyPr wrap="square">
            <a:spAutoFit/>
          </a:bodyPr>
          <a:lstStyle/>
          <a:p>
            <a:pPr algn="just" defTabSz="914400"/>
            <a:r>
              <a:rPr lang="de-DE" sz="3600" b="1" dirty="0"/>
              <a:t>Technischer Hintergrund</a:t>
            </a:r>
          </a:p>
          <a:p>
            <a:pPr algn="just" defTabSz="914400"/>
            <a:endParaRPr lang="de-DE" sz="3600" b="1" dirty="0"/>
          </a:p>
          <a:p>
            <a:pPr algn="just" defTabSz="914400"/>
            <a:r>
              <a:rPr lang="de-DE" sz="3000" dirty="0"/>
              <a:t>Siemens Energy konzipiert und fertigt am Standort Görlitz Industriedampfturbinen. Diese Turbinen kleiner bis mittlerer Leistungsklasse werden häufig als Kondensationsturbine ausgeführt. Dabei wird der Dampf nach dem Durchströmen der Turbine über den Dampfeintrittsstutzen (siehe Abb. 1) in den Kondensator geleitet und dort so weit gekühlt, dass er kondensiert. Beim Verflüssigen steigt die Dichte von Wasser drastisch, sodass bei gleichbleibenden Volumen der Druck sinkt und sich im Kondensator beinahe Vakuum einstellt. Dadurch lässt sich die Turbinenleistung gegenüber einer Abströmung mit Atmosphärendruck oder Gegendruck erhöhen.</a:t>
            </a:r>
          </a:p>
          <a:p>
            <a:pPr algn="just" defTabSz="914400"/>
            <a:endParaRPr lang="de-DE" sz="2800" dirty="0"/>
          </a:p>
        </p:txBody>
      </p:sp>
      <p:sp>
        <p:nvSpPr>
          <p:cNvPr id="2" name="Text Box 88">
            <a:extLst>
              <a:ext uri="{FF2B5EF4-FFF2-40B4-BE49-F238E27FC236}">
                <a16:creationId xmlns:a16="http://schemas.microsoft.com/office/drawing/2014/main" id="{0A5B28C4-A329-4681-DE29-05BB9357B1C6}"/>
              </a:ext>
            </a:extLst>
          </p:cNvPr>
          <p:cNvSpPr txBox="1">
            <a:spLocks noChangeArrowheads="1"/>
          </p:cNvSpPr>
          <p:nvPr/>
        </p:nvSpPr>
        <p:spPr bwMode="auto">
          <a:xfrm>
            <a:off x="988699" y="27258325"/>
            <a:ext cx="13320000" cy="7078861"/>
          </a:xfrm>
          <a:prstGeom prst="rect">
            <a:avLst/>
          </a:prstGeom>
          <a:noFill/>
          <a:ln w="9525">
            <a:noFill/>
            <a:miter lim="800000"/>
            <a:headEnd/>
            <a:tailEnd/>
          </a:ln>
        </p:spPr>
        <p:txBody>
          <a:bodyPr wrap="square">
            <a:spAutoFit/>
          </a:bodyPr>
          <a:lstStyle/>
          <a:p>
            <a:pPr algn="just" defTabSz="914400"/>
            <a:r>
              <a:rPr lang="de-DE" sz="3600" b="1" dirty="0"/>
              <a:t>Vorgehensweise</a:t>
            </a:r>
          </a:p>
          <a:p>
            <a:pPr algn="just" defTabSz="914400"/>
            <a:endParaRPr lang="de-DE" sz="3000" b="1" dirty="0"/>
          </a:p>
          <a:p>
            <a:pPr algn="just" defTabSz="914400"/>
            <a:r>
              <a:rPr lang="de-DE" sz="3000" dirty="0"/>
              <a:t>Für den Festigkeitsnachweis wird ein Berechnungsmodel mit dem FE-Programm Abaqus erstellt. Dabei müssen folgende Punkte berücksichtigt werden:</a:t>
            </a:r>
          </a:p>
          <a:p>
            <a:pPr marL="914400" lvl="1" indent="-457200" algn="just" defTabSz="914400">
              <a:buFont typeface="Arial" panose="020B0604020202020204" pitchFamily="34" charset="0"/>
              <a:buChar char="•"/>
            </a:pPr>
            <a:r>
              <a:rPr lang="de-DE" sz="3000" dirty="0"/>
              <a:t>Geometrie</a:t>
            </a:r>
          </a:p>
          <a:p>
            <a:pPr marL="914400" lvl="1" indent="-457200" algn="just" defTabSz="914400">
              <a:buFont typeface="Arial" panose="020B0604020202020204" pitchFamily="34" charset="0"/>
              <a:buChar char="•"/>
            </a:pPr>
            <a:r>
              <a:rPr lang="de-DE" sz="3000" dirty="0"/>
              <a:t>Vernetzung</a:t>
            </a:r>
          </a:p>
          <a:p>
            <a:pPr marL="914400" lvl="1" indent="-457200" algn="just" defTabSz="914400">
              <a:buFont typeface="Arial" panose="020B0604020202020204" pitchFamily="34" charset="0"/>
              <a:buChar char="•"/>
            </a:pPr>
            <a:r>
              <a:rPr lang="de-DE" sz="3000" dirty="0"/>
              <a:t>Materialeigenschaften</a:t>
            </a:r>
          </a:p>
          <a:p>
            <a:pPr marL="914400" lvl="1" indent="-457200" algn="just" defTabSz="914400">
              <a:buFont typeface="Arial" panose="020B0604020202020204" pitchFamily="34" charset="0"/>
              <a:buChar char="•"/>
            </a:pPr>
            <a:r>
              <a:rPr lang="de-DE" sz="3000" dirty="0"/>
              <a:t>Lagerung / Randbedingungen</a:t>
            </a:r>
          </a:p>
          <a:p>
            <a:pPr marL="914400" lvl="1" indent="-457200" algn="just" defTabSz="914400">
              <a:buFont typeface="Arial" panose="020B0604020202020204" pitchFamily="34" charset="0"/>
              <a:buChar char="•"/>
            </a:pPr>
            <a:r>
              <a:rPr lang="de-DE" sz="3000" dirty="0"/>
              <a:t>Lasten</a:t>
            </a:r>
          </a:p>
          <a:p>
            <a:pPr algn="just" defTabSz="914400"/>
            <a:r>
              <a:rPr lang="de-DE" sz="3000" dirty="0"/>
              <a:t>Hervorzuheben ist hier die Nutzung von Schalenelementen für die Modellierung der Mantelflächen des Kondensators. (siehe Abb. 2) Das bietet sich an, da die Dicke der Bleche deutlich kleiner ist, als der Durchmesser und die Länge des Kondensators.</a:t>
            </a:r>
          </a:p>
          <a:p>
            <a:pPr algn="just" defTabSz="914400"/>
            <a:endParaRPr lang="de-DE" sz="3000" dirty="0"/>
          </a:p>
          <a:p>
            <a:pPr algn="just" defTabSz="914400"/>
            <a:endParaRPr lang="de-DE" sz="2800" dirty="0"/>
          </a:p>
          <a:p>
            <a:pPr algn="just" defTabSz="914400"/>
            <a:endParaRPr lang="de-DE" sz="3000" dirty="0"/>
          </a:p>
        </p:txBody>
      </p:sp>
      <p:sp>
        <p:nvSpPr>
          <p:cNvPr id="87" name="Text Box 88">
            <a:extLst>
              <a:ext uri="{FF2B5EF4-FFF2-40B4-BE49-F238E27FC236}">
                <a16:creationId xmlns:a16="http://schemas.microsoft.com/office/drawing/2014/main" id="{BEA1E9D0-6A32-E027-2649-FC37FB2721BE}"/>
              </a:ext>
            </a:extLst>
          </p:cNvPr>
          <p:cNvSpPr txBox="1">
            <a:spLocks noChangeArrowheads="1"/>
          </p:cNvSpPr>
          <p:nvPr/>
        </p:nvSpPr>
        <p:spPr bwMode="auto">
          <a:xfrm>
            <a:off x="1055374" y="21540730"/>
            <a:ext cx="13426363" cy="5355312"/>
          </a:xfrm>
          <a:prstGeom prst="rect">
            <a:avLst/>
          </a:prstGeom>
          <a:noFill/>
          <a:ln w="9525">
            <a:noFill/>
            <a:miter lim="800000"/>
            <a:headEnd/>
            <a:tailEnd/>
          </a:ln>
        </p:spPr>
        <p:txBody>
          <a:bodyPr wrap="square">
            <a:spAutoFit/>
          </a:bodyPr>
          <a:lstStyle/>
          <a:p>
            <a:pPr algn="just" defTabSz="914400"/>
            <a:r>
              <a:rPr lang="de-DE" sz="3600" b="1" dirty="0"/>
              <a:t>Zielstellung und Motivation</a:t>
            </a:r>
          </a:p>
          <a:p>
            <a:pPr algn="just" defTabSz="914400"/>
            <a:endParaRPr lang="de-DE" sz="3600" b="1" dirty="0"/>
          </a:p>
          <a:p>
            <a:pPr algn="just" defTabSz="914400"/>
            <a:r>
              <a:rPr lang="de-DE" sz="3000" dirty="0"/>
              <a:t>Kondensatoren sind Druckbehälter, deshalb unterliegt deren Auslegung sicherheitstechnischen Anforderungen. Festigkeitsnachweise können nach verschiedenen Regelwerken, wie AD2000, EN13445 oder dem ASME Boiler &amp; </a:t>
            </a:r>
            <a:r>
              <a:rPr lang="de-DE" sz="3000" dirty="0" err="1"/>
              <a:t>Pressure</a:t>
            </a:r>
            <a:r>
              <a:rPr lang="de-DE" sz="3000" dirty="0"/>
              <a:t> </a:t>
            </a:r>
            <a:r>
              <a:rPr lang="de-DE" sz="3000" dirty="0" err="1"/>
              <a:t>Vessel</a:t>
            </a:r>
            <a:r>
              <a:rPr lang="de-DE" sz="3000" dirty="0"/>
              <a:t> Code, durchgeführt werden. Analytische Ansätze in diesen Regelwerken sind jedoch oft komplex und beschränken sich auf gängige Bauformen, was zu konservativen Berechnungen führt. </a:t>
            </a:r>
          </a:p>
          <a:p>
            <a:pPr algn="just" defTabSz="914400"/>
            <a:r>
              <a:rPr lang="de-DE" sz="3000" dirty="0"/>
              <a:t>Ziel ist es, eine genauere Berechnung des Kondensators unter Verwendung der Finite-Elemente-Methode nach ASME </a:t>
            </a:r>
            <a:r>
              <a:rPr lang="de-DE" sz="3000" dirty="0" err="1"/>
              <a:t>Section</a:t>
            </a:r>
            <a:r>
              <a:rPr lang="de-DE" sz="3000" dirty="0"/>
              <a:t> VIII Division 2 durchzuführen, um dabei Material zu sparen, aber den Zusatzaufwand in Grenzen zu halten.</a:t>
            </a:r>
          </a:p>
        </p:txBody>
      </p:sp>
      <p:sp>
        <p:nvSpPr>
          <p:cNvPr id="88" name="Text Box 88">
            <a:extLst>
              <a:ext uri="{FF2B5EF4-FFF2-40B4-BE49-F238E27FC236}">
                <a16:creationId xmlns:a16="http://schemas.microsoft.com/office/drawing/2014/main" id="{D47B648D-0A80-1B21-D0D7-0B6B4E2DFF24}"/>
              </a:ext>
            </a:extLst>
          </p:cNvPr>
          <p:cNvSpPr txBox="1">
            <a:spLocks noChangeArrowheads="1"/>
          </p:cNvSpPr>
          <p:nvPr/>
        </p:nvSpPr>
        <p:spPr bwMode="auto">
          <a:xfrm>
            <a:off x="1004637" y="20593672"/>
            <a:ext cx="13103976" cy="584775"/>
          </a:xfrm>
          <a:prstGeom prst="rect">
            <a:avLst/>
          </a:prstGeom>
          <a:noFill/>
          <a:ln w="9525">
            <a:noFill/>
            <a:miter lim="800000"/>
            <a:headEnd/>
            <a:tailEnd/>
          </a:ln>
        </p:spPr>
        <p:txBody>
          <a:bodyPr wrap="square">
            <a:spAutoFit/>
          </a:bodyPr>
          <a:lstStyle/>
          <a:p>
            <a:pPr algn="just" defTabSz="914400"/>
            <a:r>
              <a:rPr lang="de-DE" sz="3200" b="1" dirty="0"/>
              <a:t>Abb. 1:</a:t>
            </a:r>
            <a:r>
              <a:rPr lang="de-DE" sz="3200" dirty="0"/>
              <a:t> </a:t>
            </a:r>
            <a:r>
              <a:rPr lang="de-DE" sz="3000" dirty="0"/>
              <a:t>Schematischer Aufbau des Kondensators</a:t>
            </a:r>
          </a:p>
        </p:txBody>
      </p:sp>
      <p:pic>
        <p:nvPicPr>
          <p:cNvPr id="92" name="Grafik 91">
            <a:extLst>
              <a:ext uri="{FF2B5EF4-FFF2-40B4-BE49-F238E27FC236}">
                <a16:creationId xmlns:a16="http://schemas.microsoft.com/office/drawing/2014/main" id="{832B7028-0810-899E-11B6-7C247AE98E56}"/>
              </a:ext>
            </a:extLst>
          </p:cNvPr>
          <p:cNvPicPr>
            <a:picLocks noChangeAspect="1"/>
          </p:cNvPicPr>
          <p:nvPr/>
        </p:nvPicPr>
        <p:blipFill>
          <a:blip r:embed="rId3"/>
          <a:stretch>
            <a:fillRect/>
          </a:stretch>
        </p:blipFill>
        <p:spPr>
          <a:xfrm>
            <a:off x="1342380" y="32942870"/>
            <a:ext cx="9901188" cy="7329116"/>
          </a:xfrm>
          <a:prstGeom prst="rect">
            <a:avLst/>
          </a:prstGeom>
        </p:spPr>
      </p:pic>
      <p:sp>
        <p:nvSpPr>
          <p:cNvPr id="93" name="Text Box 88">
            <a:extLst>
              <a:ext uri="{FF2B5EF4-FFF2-40B4-BE49-F238E27FC236}">
                <a16:creationId xmlns:a16="http://schemas.microsoft.com/office/drawing/2014/main" id="{7B3C0D71-E864-491A-4714-401B26AC0753}"/>
              </a:ext>
            </a:extLst>
          </p:cNvPr>
          <p:cNvSpPr txBox="1">
            <a:spLocks noChangeArrowheads="1"/>
          </p:cNvSpPr>
          <p:nvPr/>
        </p:nvSpPr>
        <p:spPr bwMode="auto">
          <a:xfrm>
            <a:off x="1530475" y="40356895"/>
            <a:ext cx="13103976" cy="584775"/>
          </a:xfrm>
          <a:prstGeom prst="rect">
            <a:avLst/>
          </a:prstGeom>
          <a:noFill/>
          <a:ln w="9525">
            <a:noFill/>
            <a:miter lim="800000"/>
            <a:headEnd/>
            <a:tailEnd/>
          </a:ln>
        </p:spPr>
        <p:txBody>
          <a:bodyPr wrap="square">
            <a:spAutoFit/>
          </a:bodyPr>
          <a:lstStyle/>
          <a:p>
            <a:pPr algn="just" defTabSz="914400"/>
            <a:r>
              <a:rPr lang="de-DE" sz="3200" b="1" dirty="0"/>
              <a:t>Abb. 2:</a:t>
            </a:r>
            <a:r>
              <a:rPr lang="de-DE" sz="3200" dirty="0"/>
              <a:t> </a:t>
            </a:r>
            <a:r>
              <a:rPr lang="de-DE" sz="3000" dirty="0"/>
              <a:t>Vernetzung des Berechnungsmodells</a:t>
            </a:r>
          </a:p>
        </p:txBody>
      </p:sp>
      <p:sp>
        <p:nvSpPr>
          <p:cNvPr id="94" name="Text Box 88">
            <a:extLst>
              <a:ext uri="{FF2B5EF4-FFF2-40B4-BE49-F238E27FC236}">
                <a16:creationId xmlns:a16="http://schemas.microsoft.com/office/drawing/2014/main" id="{91113896-C3F2-8DA1-E8C9-0FC0D8334E2C}"/>
              </a:ext>
            </a:extLst>
          </p:cNvPr>
          <p:cNvSpPr txBox="1">
            <a:spLocks noChangeArrowheads="1"/>
          </p:cNvSpPr>
          <p:nvPr/>
        </p:nvSpPr>
        <p:spPr bwMode="auto">
          <a:xfrm>
            <a:off x="15302961" y="9650628"/>
            <a:ext cx="13426363" cy="4708981"/>
          </a:xfrm>
          <a:prstGeom prst="rect">
            <a:avLst/>
          </a:prstGeom>
          <a:noFill/>
          <a:ln w="9525">
            <a:noFill/>
            <a:miter lim="800000"/>
            <a:headEnd/>
            <a:tailEnd/>
          </a:ln>
        </p:spPr>
        <p:txBody>
          <a:bodyPr wrap="square">
            <a:spAutoFit/>
          </a:bodyPr>
          <a:lstStyle/>
          <a:p>
            <a:pPr algn="just" defTabSz="914400"/>
            <a:r>
              <a:rPr lang="de-DE" sz="3000" dirty="0"/>
              <a:t>Mit den Ergebnissen des Berechnungsmodells wird die Festigkeit des Druckbehälters bewertet. Dafür werden mehrere Versagensmechanismen überprüft.</a:t>
            </a:r>
          </a:p>
          <a:p>
            <a:pPr algn="just" defTabSz="914400"/>
            <a:r>
              <a:rPr lang="de-DE" sz="3000" i="1" dirty="0"/>
              <a:t>	1. Versagen durch plastische Verformung. </a:t>
            </a:r>
            <a:r>
              <a:rPr lang="de-DE" sz="3000" dirty="0"/>
              <a:t>Hierbei wird überprüft, dass aufgrund der Belastung möglichst keine plastischen Verformungen auftreten und wenn doch, diese von der Struktur ertragbar sind. Abb. 3 zeigt die Anbindung eines Verstärkungsrings. Farbig dargestellt ist die größte plastische Hauptdehnung. Im blau gefärbten Bereich tritt plastische Stauchung auf, im roten Bereich plastische Dehnung. Im grünen Bereich tritt keine plastische Verformung auf.</a:t>
            </a:r>
          </a:p>
          <a:p>
            <a:pPr algn="just" defTabSz="914400"/>
            <a:r>
              <a:rPr lang="de-DE" sz="3000" dirty="0"/>
              <a:t>Es ist erkennbar, dass die plastischen Verformungen nur die Oberfläche betreffen und in der Bauteilmitte ein elastischer, lasttragender Kern vorhanden ist.</a:t>
            </a:r>
          </a:p>
        </p:txBody>
      </p:sp>
      <p:sp>
        <p:nvSpPr>
          <p:cNvPr id="97" name="Text Box 88">
            <a:extLst>
              <a:ext uri="{FF2B5EF4-FFF2-40B4-BE49-F238E27FC236}">
                <a16:creationId xmlns:a16="http://schemas.microsoft.com/office/drawing/2014/main" id="{A03EC426-A4E3-E6D1-A486-398ADD7EF15B}"/>
              </a:ext>
            </a:extLst>
          </p:cNvPr>
          <p:cNvSpPr txBox="1">
            <a:spLocks noChangeArrowheads="1"/>
          </p:cNvSpPr>
          <p:nvPr/>
        </p:nvSpPr>
        <p:spPr bwMode="auto">
          <a:xfrm>
            <a:off x="15249779" y="33100461"/>
            <a:ext cx="13320000" cy="4308872"/>
          </a:xfrm>
          <a:prstGeom prst="rect">
            <a:avLst/>
          </a:prstGeom>
          <a:noFill/>
          <a:ln w="9525">
            <a:noFill/>
            <a:miter lim="800000"/>
            <a:headEnd/>
            <a:tailEnd/>
          </a:ln>
        </p:spPr>
        <p:txBody>
          <a:bodyPr wrap="square">
            <a:spAutoFit/>
          </a:bodyPr>
          <a:lstStyle/>
          <a:p>
            <a:pPr algn="just" defTabSz="914400"/>
            <a:r>
              <a:rPr lang="de-DE" sz="3600" b="1" dirty="0"/>
              <a:t>Ergebnisse</a:t>
            </a:r>
          </a:p>
          <a:p>
            <a:pPr algn="just" defTabSz="914400"/>
            <a:r>
              <a:rPr lang="de-DE" sz="3000" dirty="0"/>
              <a:t>Mit der detaillierten FE-Rechnung konnte gezeigt werden, dass der untersuchte Dampfmantel auch mit 15 mm Wandstärke ausreichend dimensioniert ist. Mit der analytischen Rechnung wären 20 mm erforderlich. Das ergibt ca. 5 t Material, die eingespart werden können.</a:t>
            </a:r>
          </a:p>
          <a:p>
            <a:pPr algn="just" defTabSz="914400"/>
            <a:r>
              <a:rPr lang="de-DE" sz="3000" dirty="0"/>
              <a:t>Dem gegenüber steht ein Mehraufwand für die FE-Rechnung und ein erhöhter Schweißnaht-Prüfumfang.</a:t>
            </a:r>
          </a:p>
          <a:p>
            <a:pPr algn="just" defTabSz="914400"/>
            <a:endParaRPr lang="de-DE" sz="2800" dirty="0"/>
          </a:p>
          <a:p>
            <a:pPr algn="just" defTabSz="914400"/>
            <a:endParaRPr lang="de-DE" sz="3000" dirty="0"/>
          </a:p>
        </p:txBody>
      </p:sp>
      <p:sp>
        <p:nvSpPr>
          <p:cNvPr id="98" name="Text Box 88">
            <a:extLst>
              <a:ext uri="{FF2B5EF4-FFF2-40B4-BE49-F238E27FC236}">
                <a16:creationId xmlns:a16="http://schemas.microsoft.com/office/drawing/2014/main" id="{264194EB-91EA-677F-02D6-F5F6B85BA79C}"/>
              </a:ext>
            </a:extLst>
          </p:cNvPr>
          <p:cNvSpPr txBox="1">
            <a:spLocks noChangeArrowheads="1"/>
          </p:cNvSpPr>
          <p:nvPr/>
        </p:nvSpPr>
        <p:spPr bwMode="auto">
          <a:xfrm>
            <a:off x="15248131" y="36680676"/>
            <a:ext cx="13320000" cy="4770537"/>
          </a:xfrm>
          <a:prstGeom prst="rect">
            <a:avLst/>
          </a:prstGeom>
          <a:noFill/>
          <a:ln w="9525">
            <a:noFill/>
            <a:miter lim="800000"/>
            <a:headEnd/>
            <a:tailEnd/>
          </a:ln>
        </p:spPr>
        <p:txBody>
          <a:bodyPr wrap="square">
            <a:spAutoFit/>
          </a:bodyPr>
          <a:lstStyle/>
          <a:p>
            <a:pPr algn="just" defTabSz="914400"/>
            <a:r>
              <a:rPr lang="de-DE" sz="3600" b="1" dirty="0"/>
              <a:t>Zusammenfassung und Ausblick</a:t>
            </a:r>
          </a:p>
          <a:p>
            <a:pPr algn="just" defTabSz="914400"/>
            <a:endParaRPr lang="de-DE" sz="3000" dirty="0"/>
          </a:p>
          <a:p>
            <a:pPr algn="just" defTabSz="914400"/>
            <a:r>
              <a:rPr lang="de-DE" sz="3000" dirty="0"/>
              <a:t>Insgesamt bietet die Arbeit einen umfassenden Einblick in die Festigkeitsauslegung nach ASME VIII Division 2 und zeigt, dass die Anwendung der Finite-Elemente-Methode und die Anpassung der Geometrie zu einer effizienteren und wirtschaftlicheren Konstruktion von Rundkondensatoren führen können. Die gewonnenen Erkenntnisse können als Grundlage für die zukünftige Optimierung von Kondensatoren dienen.</a:t>
            </a:r>
          </a:p>
          <a:p>
            <a:pPr algn="just" defTabSz="914400"/>
            <a:endParaRPr lang="de-DE" sz="2800" dirty="0"/>
          </a:p>
          <a:p>
            <a:pPr algn="just" defTabSz="914400"/>
            <a:endParaRPr lang="de-DE" sz="3000" dirty="0"/>
          </a:p>
        </p:txBody>
      </p:sp>
      <p:pic>
        <p:nvPicPr>
          <p:cNvPr id="3" name="Grafik 2">
            <a:extLst>
              <a:ext uri="{FF2B5EF4-FFF2-40B4-BE49-F238E27FC236}">
                <a16:creationId xmlns:a16="http://schemas.microsoft.com/office/drawing/2014/main" id="{21966457-9022-6BBF-DB19-2995346025BD}"/>
              </a:ext>
            </a:extLst>
          </p:cNvPr>
          <p:cNvPicPr>
            <a:picLocks noChangeAspect="1"/>
          </p:cNvPicPr>
          <p:nvPr/>
        </p:nvPicPr>
        <p:blipFill rotWithShape="1">
          <a:blip r:embed="rId4"/>
          <a:srcRect l="21067" t="34045" r="9404" b="27349"/>
          <a:stretch/>
        </p:blipFill>
        <p:spPr bwMode="auto">
          <a:xfrm>
            <a:off x="15538036" y="14669229"/>
            <a:ext cx="12923732" cy="4820353"/>
          </a:xfrm>
          <a:prstGeom prst="rect">
            <a:avLst/>
          </a:prstGeom>
          <a:ln>
            <a:noFill/>
          </a:ln>
          <a:extLst>
            <a:ext uri="{53640926-AAD7-44D8-BBD7-CCE9431645EC}">
              <a14:shadowObscured xmlns:a14="http://schemas.microsoft.com/office/drawing/2010/main"/>
            </a:ext>
          </a:extLst>
        </p:spPr>
      </p:pic>
      <p:sp>
        <p:nvSpPr>
          <p:cNvPr id="77" name="Text Box 88">
            <a:extLst>
              <a:ext uri="{FF2B5EF4-FFF2-40B4-BE49-F238E27FC236}">
                <a16:creationId xmlns:a16="http://schemas.microsoft.com/office/drawing/2014/main" id="{D3278637-E71B-D0C0-342F-ED7FB61D77C5}"/>
              </a:ext>
            </a:extLst>
          </p:cNvPr>
          <p:cNvSpPr txBox="1">
            <a:spLocks noChangeArrowheads="1"/>
          </p:cNvSpPr>
          <p:nvPr/>
        </p:nvSpPr>
        <p:spPr bwMode="auto">
          <a:xfrm>
            <a:off x="15357792" y="19838792"/>
            <a:ext cx="13103976" cy="584775"/>
          </a:xfrm>
          <a:prstGeom prst="rect">
            <a:avLst/>
          </a:prstGeom>
          <a:noFill/>
          <a:ln w="9525">
            <a:noFill/>
            <a:miter lim="800000"/>
            <a:headEnd/>
            <a:tailEnd/>
          </a:ln>
        </p:spPr>
        <p:txBody>
          <a:bodyPr wrap="square">
            <a:spAutoFit/>
          </a:bodyPr>
          <a:lstStyle/>
          <a:p>
            <a:pPr algn="just" defTabSz="914400"/>
            <a:r>
              <a:rPr lang="de-DE" sz="3200" b="1" dirty="0"/>
              <a:t>Abb. 3:</a:t>
            </a:r>
            <a:r>
              <a:rPr lang="de-DE" sz="3200" dirty="0"/>
              <a:t> </a:t>
            </a:r>
            <a:r>
              <a:rPr lang="de-DE" sz="3000" dirty="0"/>
              <a:t>plastische Verformungen an der Anbindungsstelle eines Verstärkungsrings</a:t>
            </a:r>
          </a:p>
        </p:txBody>
      </p:sp>
      <p:sp>
        <p:nvSpPr>
          <p:cNvPr id="76" name="Text Box 88">
            <a:extLst>
              <a:ext uri="{FF2B5EF4-FFF2-40B4-BE49-F238E27FC236}">
                <a16:creationId xmlns:a16="http://schemas.microsoft.com/office/drawing/2014/main" id="{85D48E9C-9E41-7427-CD7C-728B1B2E263C}"/>
              </a:ext>
            </a:extLst>
          </p:cNvPr>
          <p:cNvSpPr txBox="1">
            <a:spLocks noChangeArrowheads="1"/>
          </p:cNvSpPr>
          <p:nvPr/>
        </p:nvSpPr>
        <p:spPr bwMode="auto">
          <a:xfrm>
            <a:off x="15357791" y="20654757"/>
            <a:ext cx="13426363" cy="5170646"/>
          </a:xfrm>
          <a:prstGeom prst="rect">
            <a:avLst/>
          </a:prstGeom>
          <a:noFill/>
          <a:ln w="9525">
            <a:noFill/>
            <a:miter lim="800000"/>
            <a:headEnd/>
            <a:tailEnd/>
          </a:ln>
        </p:spPr>
        <p:txBody>
          <a:bodyPr wrap="square">
            <a:spAutoFit/>
          </a:bodyPr>
          <a:lstStyle/>
          <a:p>
            <a:pPr algn="just" defTabSz="914400"/>
            <a:r>
              <a:rPr lang="de-DE" sz="3000" i="1" dirty="0"/>
              <a:t>	2. Versagen durch mehrachsige Spannungszustände. </a:t>
            </a:r>
            <a:r>
              <a:rPr lang="de-DE" sz="3000" dirty="0"/>
              <a:t>Bei mehrachsigen Spannungszuständen ist es möglich, das ein eigentlich zähes Material spröde, also ohne vorherige Verformung, versagt. Das ist vor allem an geometrischen Unstetigkeiten wie Kerben und Schweißnähten zu erwarten.</a:t>
            </a:r>
          </a:p>
          <a:p>
            <a:pPr algn="just" defTabSz="914400"/>
            <a:r>
              <a:rPr lang="de-DE" sz="3000" dirty="0"/>
              <a:t>	</a:t>
            </a:r>
            <a:r>
              <a:rPr lang="de-DE" sz="3000" i="1" dirty="0"/>
              <a:t>3.    Versagen durch Beulen. </a:t>
            </a:r>
            <a:r>
              <a:rPr lang="de-DE" sz="3000" dirty="0"/>
              <a:t>Da im Kondensator beinahe Vakuum anliegt, ist der Behälter durch den äußeren Luftdruck belastet. Unter äußerem Druck werden die schlanken Behälterwände auf Druckspannung beansprucht. Bei zu hoher Druckspannung können die Wände seitlich aus ihrer Ebene ausweichen, das sogenannte Beulen. Für den Kondensatsammler ist eine berechnete </a:t>
            </a:r>
            <a:r>
              <a:rPr lang="de-DE" sz="3000" dirty="0" err="1"/>
              <a:t>Beulform</a:t>
            </a:r>
            <a:r>
              <a:rPr lang="de-DE" sz="3000" dirty="0"/>
              <a:t> in Abb. 4 zu sehen.</a:t>
            </a:r>
          </a:p>
          <a:p>
            <a:pPr marL="1428750" lvl="2" indent="-514350" algn="just" defTabSz="914400">
              <a:buFont typeface="+mj-lt"/>
              <a:buAutoNum type="arabicPeriod"/>
            </a:pPr>
            <a:endParaRPr lang="de-DE" sz="3000" i="1" dirty="0"/>
          </a:p>
        </p:txBody>
      </p:sp>
      <p:pic>
        <p:nvPicPr>
          <p:cNvPr id="83" name="Grafik 82">
            <a:extLst>
              <a:ext uri="{FF2B5EF4-FFF2-40B4-BE49-F238E27FC236}">
                <a16:creationId xmlns:a16="http://schemas.microsoft.com/office/drawing/2014/main" id="{FF6DFD81-13F3-58E8-7D01-3BACC71E5029}"/>
              </a:ext>
            </a:extLst>
          </p:cNvPr>
          <p:cNvPicPr>
            <a:picLocks noChangeAspect="1"/>
          </p:cNvPicPr>
          <p:nvPr/>
        </p:nvPicPr>
        <p:blipFill rotWithShape="1">
          <a:blip r:embed="rId5"/>
          <a:srcRect t="12689" b="3226"/>
          <a:stretch/>
        </p:blipFill>
        <p:spPr bwMode="auto">
          <a:xfrm>
            <a:off x="15621013" y="25398979"/>
            <a:ext cx="6449959" cy="4035827"/>
          </a:xfrm>
          <a:prstGeom prst="rect">
            <a:avLst/>
          </a:prstGeom>
          <a:ln>
            <a:noFill/>
          </a:ln>
          <a:extLst>
            <a:ext uri="{53640926-AAD7-44D8-BBD7-CCE9431645EC}">
              <a14:shadowObscured xmlns:a14="http://schemas.microsoft.com/office/drawing/2010/main"/>
            </a:ext>
          </a:extLst>
        </p:spPr>
      </p:pic>
      <p:pic>
        <p:nvPicPr>
          <p:cNvPr id="89" name="Grafik 88">
            <a:extLst>
              <a:ext uri="{FF2B5EF4-FFF2-40B4-BE49-F238E27FC236}">
                <a16:creationId xmlns:a16="http://schemas.microsoft.com/office/drawing/2014/main" id="{D788610C-A1B6-0F49-4B2F-72617E52350A}"/>
              </a:ext>
            </a:extLst>
          </p:cNvPr>
          <p:cNvPicPr>
            <a:picLocks noChangeAspect="1"/>
          </p:cNvPicPr>
          <p:nvPr/>
        </p:nvPicPr>
        <p:blipFill rotWithShape="1">
          <a:blip r:embed="rId6"/>
          <a:srcRect l="11961"/>
          <a:stretch/>
        </p:blipFill>
        <p:spPr>
          <a:xfrm>
            <a:off x="22892409" y="25545550"/>
            <a:ext cx="4414178" cy="3991953"/>
          </a:xfrm>
          <a:prstGeom prst="rect">
            <a:avLst/>
          </a:prstGeom>
        </p:spPr>
      </p:pic>
      <p:sp>
        <p:nvSpPr>
          <p:cNvPr id="91" name="Text Box 88">
            <a:extLst>
              <a:ext uri="{FF2B5EF4-FFF2-40B4-BE49-F238E27FC236}">
                <a16:creationId xmlns:a16="http://schemas.microsoft.com/office/drawing/2014/main" id="{16AAA0C0-4EAF-2EB8-12C5-68FDBD06EB9F}"/>
              </a:ext>
            </a:extLst>
          </p:cNvPr>
          <p:cNvSpPr txBox="1">
            <a:spLocks noChangeArrowheads="1"/>
          </p:cNvSpPr>
          <p:nvPr/>
        </p:nvSpPr>
        <p:spPr bwMode="auto">
          <a:xfrm>
            <a:off x="15464155" y="29720794"/>
            <a:ext cx="13103976" cy="584775"/>
          </a:xfrm>
          <a:prstGeom prst="rect">
            <a:avLst/>
          </a:prstGeom>
          <a:noFill/>
          <a:ln w="9525">
            <a:noFill/>
            <a:miter lim="800000"/>
            <a:headEnd/>
            <a:tailEnd/>
          </a:ln>
        </p:spPr>
        <p:txBody>
          <a:bodyPr wrap="square">
            <a:spAutoFit/>
          </a:bodyPr>
          <a:lstStyle/>
          <a:p>
            <a:pPr algn="just" defTabSz="914400"/>
            <a:r>
              <a:rPr lang="de-DE" sz="3200" b="1" dirty="0"/>
              <a:t>Abb. 4:</a:t>
            </a:r>
            <a:r>
              <a:rPr lang="de-DE" sz="3200" dirty="0"/>
              <a:t> </a:t>
            </a:r>
            <a:r>
              <a:rPr lang="de-DE" sz="3000" dirty="0" err="1"/>
              <a:t>Beulform</a:t>
            </a:r>
            <a:r>
              <a:rPr lang="de-DE" sz="3000" dirty="0"/>
              <a:t> des </a:t>
            </a:r>
            <a:r>
              <a:rPr lang="de-DE" sz="3000" dirty="0" err="1"/>
              <a:t>Kondensatsammlers</a:t>
            </a:r>
            <a:endParaRPr lang="de-DE" sz="3000" dirty="0"/>
          </a:p>
        </p:txBody>
      </p:sp>
      <p:sp>
        <p:nvSpPr>
          <p:cNvPr id="95" name="Text Box 88">
            <a:extLst>
              <a:ext uri="{FF2B5EF4-FFF2-40B4-BE49-F238E27FC236}">
                <a16:creationId xmlns:a16="http://schemas.microsoft.com/office/drawing/2014/main" id="{7BE480F1-4EF1-F980-7729-CB240F2D74C6}"/>
              </a:ext>
            </a:extLst>
          </p:cNvPr>
          <p:cNvSpPr txBox="1">
            <a:spLocks noChangeArrowheads="1"/>
          </p:cNvSpPr>
          <p:nvPr/>
        </p:nvSpPr>
        <p:spPr bwMode="auto">
          <a:xfrm>
            <a:off x="15196598" y="30529406"/>
            <a:ext cx="13426363" cy="2400657"/>
          </a:xfrm>
          <a:prstGeom prst="rect">
            <a:avLst/>
          </a:prstGeom>
          <a:noFill/>
          <a:ln w="9525">
            <a:noFill/>
            <a:miter lim="800000"/>
            <a:headEnd/>
            <a:tailEnd/>
          </a:ln>
        </p:spPr>
        <p:txBody>
          <a:bodyPr wrap="square">
            <a:spAutoFit/>
          </a:bodyPr>
          <a:lstStyle/>
          <a:p>
            <a:pPr algn="just" defTabSz="914400"/>
            <a:r>
              <a:rPr lang="de-DE" sz="3000" i="1" dirty="0"/>
              <a:t>	4. Versagen durch zyklische Belastung. </a:t>
            </a:r>
            <a:r>
              <a:rPr lang="de-DE" sz="3000" dirty="0"/>
              <a:t>Im Kondensator sind keine hochfrequenten Schwingungen anzutreffen. Dafür ändert sich bei jedem Anfahren und Abfahren des Behälters der Innendruck, was jedes Mal für einen Lastwechsel sorgt. Außerdem sind mit jedem Lastwechsel unterschiedliche Temperaturen und damit unterschiedliche Wärmedehnungen zu erwarten.</a:t>
            </a:r>
          </a:p>
        </p:txBody>
      </p:sp>
      <p:pic>
        <p:nvPicPr>
          <p:cNvPr id="84" name="Grafik 83" descr="Ein Bild, das Person, Menschliches Gesicht, Vorderkopf, Hals enthält.&#10;&#10;Automatisch generierte Beschreibung">
            <a:extLst>
              <a:ext uri="{FF2B5EF4-FFF2-40B4-BE49-F238E27FC236}">
                <a16:creationId xmlns:a16="http://schemas.microsoft.com/office/drawing/2014/main" id="{C1D9F35F-1B68-CC76-31BB-C83D04B88160}"/>
              </a:ext>
            </a:extLst>
          </p:cNvPr>
          <p:cNvPicPr>
            <a:picLocks noChangeAspect="1"/>
          </p:cNvPicPr>
          <p:nvPr/>
        </p:nvPicPr>
        <p:blipFill rotWithShape="1">
          <a:blip r:embed="rId7">
            <a:extLst>
              <a:ext uri="{28A0092B-C50C-407E-A947-70E740481C1C}">
                <a14:useLocalDpi xmlns:a14="http://schemas.microsoft.com/office/drawing/2010/main" val="0"/>
              </a:ext>
            </a:extLst>
          </a:blip>
          <a:srcRect t="7508" b="14154"/>
          <a:stretch/>
        </p:blipFill>
        <p:spPr>
          <a:xfrm>
            <a:off x="22325679" y="3483250"/>
            <a:ext cx="4280412" cy="5365134"/>
          </a:xfrm>
          <a:prstGeom prst="rect">
            <a:avLst/>
          </a:prstGeom>
        </p:spPr>
      </p:pic>
      <p:cxnSp>
        <p:nvCxnSpPr>
          <p:cNvPr id="85" name="Gerade Verbindung mit Pfeil 84">
            <a:extLst>
              <a:ext uri="{FF2B5EF4-FFF2-40B4-BE49-F238E27FC236}">
                <a16:creationId xmlns:a16="http://schemas.microsoft.com/office/drawing/2014/main" id="{6B23387F-06D6-C4A8-6FB5-B600012C7F5A}"/>
              </a:ext>
            </a:extLst>
          </p:cNvPr>
          <p:cNvCxnSpPr>
            <a:cxnSpLocks/>
          </p:cNvCxnSpPr>
          <p:nvPr/>
        </p:nvCxnSpPr>
        <p:spPr>
          <a:xfrm flipV="1">
            <a:off x="22781386" y="17788491"/>
            <a:ext cx="1051591" cy="872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3A01DD29-2310-53CA-99B1-EE1E79889995}"/>
              </a:ext>
            </a:extLst>
          </p:cNvPr>
          <p:cNvCxnSpPr>
            <a:cxnSpLocks/>
          </p:cNvCxnSpPr>
          <p:nvPr/>
        </p:nvCxnSpPr>
        <p:spPr>
          <a:xfrm flipH="1">
            <a:off x="21044828" y="17897709"/>
            <a:ext cx="1047483" cy="1084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Gerade Verbindung mit Pfeil 101">
            <a:extLst>
              <a:ext uri="{FF2B5EF4-FFF2-40B4-BE49-F238E27FC236}">
                <a16:creationId xmlns:a16="http://schemas.microsoft.com/office/drawing/2014/main" id="{9123A233-3B12-D3F5-C17A-5AB69559846A}"/>
              </a:ext>
            </a:extLst>
          </p:cNvPr>
          <p:cNvCxnSpPr>
            <a:cxnSpLocks/>
          </p:cNvCxnSpPr>
          <p:nvPr/>
        </p:nvCxnSpPr>
        <p:spPr>
          <a:xfrm flipH="1">
            <a:off x="22850529" y="16450511"/>
            <a:ext cx="913307" cy="547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mit Pfeil 103">
            <a:extLst>
              <a:ext uri="{FF2B5EF4-FFF2-40B4-BE49-F238E27FC236}">
                <a16:creationId xmlns:a16="http://schemas.microsoft.com/office/drawing/2014/main" id="{17978A51-5403-4636-1669-2B3A5B51460E}"/>
              </a:ext>
            </a:extLst>
          </p:cNvPr>
          <p:cNvCxnSpPr>
            <a:cxnSpLocks/>
          </p:cNvCxnSpPr>
          <p:nvPr/>
        </p:nvCxnSpPr>
        <p:spPr>
          <a:xfrm flipV="1">
            <a:off x="20289014" y="16643387"/>
            <a:ext cx="899304" cy="782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5" name="Textfeld 114">
            <a:extLst>
              <a:ext uri="{FF2B5EF4-FFF2-40B4-BE49-F238E27FC236}">
                <a16:creationId xmlns:a16="http://schemas.microsoft.com/office/drawing/2014/main" id="{46A7420F-DD7F-097E-D725-1ECAE8781771}"/>
              </a:ext>
            </a:extLst>
          </p:cNvPr>
          <p:cNvSpPr txBox="1"/>
          <p:nvPr/>
        </p:nvSpPr>
        <p:spPr>
          <a:xfrm>
            <a:off x="19180113" y="14977379"/>
            <a:ext cx="3601274" cy="665425"/>
          </a:xfrm>
          <a:prstGeom prst="rect">
            <a:avLst/>
          </a:prstGeom>
          <a:solidFill>
            <a:schemeClr val="bg1"/>
          </a:solidFill>
        </p:spPr>
        <p:txBody>
          <a:bodyPr wrap="square" rtlCol="0">
            <a:spAutoFit/>
          </a:bodyPr>
          <a:lstStyle/>
          <a:p>
            <a:r>
              <a:rPr lang="de-DE" sz="3600" dirty="0"/>
              <a:t>Anbindungsstelle</a:t>
            </a:r>
          </a:p>
        </p:txBody>
      </p:sp>
      <p:pic>
        <p:nvPicPr>
          <p:cNvPr id="82" name="Grafik 81">
            <a:extLst>
              <a:ext uri="{FF2B5EF4-FFF2-40B4-BE49-F238E27FC236}">
                <a16:creationId xmlns:a16="http://schemas.microsoft.com/office/drawing/2014/main" id="{2B0C39D0-6E96-DB4D-56A4-E54EB2A77AF1}"/>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275" b="100000" l="0" r="99935"/>
                    </a14:imgEffect>
                  </a14:imgLayer>
                </a14:imgProps>
              </a:ext>
              <a:ext uri="{28A0092B-C50C-407E-A947-70E740481C1C}">
                <a14:useLocalDpi xmlns:a14="http://schemas.microsoft.com/office/drawing/2010/main"/>
              </a:ext>
            </a:extLst>
          </a:blip>
          <a:srcRect/>
          <a:stretch/>
        </p:blipFill>
        <p:spPr>
          <a:xfrm>
            <a:off x="1161737" y="14107301"/>
            <a:ext cx="12433456" cy="5900308"/>
          </a:xfrm>
          <a:prstGeom prst="rect">
            <a:avLst/>
          </a:prstGeom>
        </p:spPr>
      </p:pic>
      <p:sp>
        <p:nvSpPr>
          <p:cNvPr id="90" name="Textfeld 89">
            <a:extLst>
              <a:ext uri="{FF2B5EF4-FFF2-40B4-BE49-F238E27FC236}">
                <a16:creationId xmlns:a16="http://schemas.microsoft.com/office/drawing/2014/main" id="{A918F4DB-AC54-C231-B85C-5AEE43C2C912}"/>
              </a:ext>
            </a:extLst>
          </p:cNvPr>
          <p:cNvSpPr txBox="1"/>
          <p:nvPr/>
        </p:nvSpPr>
        <p:spPr>
          <a:xfrm>
            <a:off x="1296556" y="19641214"/>
            <a:ext cx="4001056" cy="553998"/>
          </a:xfrm>
          <a:prstGeom prst="rect">
            <a:avLst/>
          </a:prstGeom>
          <a:noFill/>
        </p:spPr>
        <p:txBody>
          <a:bodyPr wrap="square" rtlCol="0">
            <a:spAutoFit/>
          </a:bodyPr>
          <a:lstStyle/>
          <a:p>
            <a:r>
              <a:rPr lang="de-DE" sz="3000" dirty="0"/>
              <a:t>Dampfeintrittsstutzen</a:t>
            </a:r>
          </a:p>
        </p:txBody>
      </p:sp>
      <p:cxnSp>
        <p:nvCxnSpPr>
          <p:cNvPr id="106" name="Gerade Verbindung mit Pfeil 105">
            <a:extLst>
              <a:ext uri="{FF2B5EF4-FFF2-40B4-BE49-F238E27FC236}">
                <a16:creationId xmlns:a16="http://schemas.microsoft.com/office/drawing/2014/main" id="{63CED23A-063E-4B12-83FB-F08EAE572499}"/>
              </a:ext>
            </a:extLst>
          </p:cNvPr>
          <p:cNvCxnSpPr>
            <a:cxnSpLocks/>
          </p:cNvCxnSpPr>
          <p:nvPr/>
        </p:nvCxnSpPr>
        <p:spPr>
          <a:xfrm flipV="1">
            <a:off x="3536950" y="17368990"/>
            <a:ext cx="1193130" cy="17334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Textfeld 107">
            <a:extLst>
              <a:ext uri="{FF2B5EF4-FFF2-40B4-BE49-F238E27FC236}">
                <a16:creationId xmlns:a16="http://schemas.microsoft.com/office/drawing/2014/main" id="{94CFE4A2-0146-CE78-80F2-5EB66717D8E5}"/>
              </a:ext>
            </a:extLst>
          </p:cNvPr>
          <p:cNvSpPr txBox="1"/>
          <p:nvPr/>
        </p:nvSpPr>
        <p:spPr>
          <a:xfrm>
            <a:off x="1342380" y="18860120"/>
            <a:ext cx="4001056" cy="553998"/>
          </a:xfrm>
          <a:prstGeom prst="rect">
            <a:avLst/>
          </a:prstGeom>
          <a:noFill/>
        </p:spPr>
        <p:txBody>
          <a:bodyPr wrap="square" rtlCol="0">
            <a:spAutoFit/>
          </a:bodyPr>
          <a:lstStyle/>
          <a:p>
            <a:r>
              <a:rPr lang="de-DE" sz="3000" dirty="0"/>
              <a:t>Dampfraum</a:t>
            </a:r>
          </a:p>
        </p:txBody>
      </p:sp>
      <p:sp>
        <p:nvSpPr>
          <p:cNvPr id="109" name="Textfeld 108">
            <a:extLst>
              <a:ext uri="{FF2B5EF4-FFF2-40B4-BE49-F238E27FC236}">
                <a16:creationId xmlns:a16="http://schemas.microsoft.com/office/drawing/2014/main" id="{04396AF5-5FD8-8DC8-4FEB-6A2776D5B92B}"/>
              </a:ext>
            </a:extLst>
          </p:cNvPr>
          <p:cNvSpPr txBox="1"/>
          <p:nvPr/>
        </p:nvSpPr>
        <p:spPr>
          <a:xfrm>
            <a:off x="9261244" y="19591976"/>
            <a:ext cx="4001056" cy="553998"/>
          </a:xfrm>
          <a:prstGeom prst="rect">
            <a:avLst/>
          </a:prstGeom>
          <a:noFill/>
        </p:spPr>
        <p:txBody>
          <a:bodyPr wrap="square" rtlCol="0">
            <a:spAutoFit/>
          </a:bodyPr>
          <a:lstStyle/>
          <a:p>
            <a:r>
              <a:rPr lang="de-DE" sz="3000" dirty="0"/>
              <a:t>Kondensatsammler</a:t>
            </a:r>
          </a:p>
        </p:txBody>
      </p:sp>
      <p:sp>
        <p:nvSpPr>
          <p:cNvPr id="110" name="Textfeld 109">
            <a:extLst>
              <a:ext uri="{FF2B5EF4-FFF2-40B4-BE49-F238E27FC236}">
                <a16:creationId xmlns:a16="http://schemas.microsoft.com/office/drawing/2014/main" id="{537AB0DC-A915-2D0B-AB01-7D5C555462E4}"/>
              </a:ext>
            </a:extLst>
          </p:cNvPr>
          <p:cNvSpPr txBox="1"/>
          <p:nvPr/>
        </p:nvSpPr>
        <p:spPr>
          <a:xfrm>
            <a:off x="1313237" y="18112575"/>
            <a:ext cx="4001056" cy="553998"/>
          </a:xfrm>
          <a:prstGeom prst="rect">
            <a:avLst/>
          </a:prstGeom>
          <a:noFill/>
        </p:spPr>
        <p:txBody>
          <a:bodyPr wrap="square" rtlCol="0">
            <a:spAutoFit/>
          </a:bodyPr>
          <a:lstStyle/>
          <a:p>
            <a:r>
              <a:rPr lang="de-DE" sz="3000" dirty="0"/>
              <a:t>Wasserkammer</a:t>
            </a:r>
          </a:p>
        </p:txBody>
      </p:sp>
      <p:sp>
        <p:nvSpPr>
          <p:cNvPr id="111" name="Textfeld 110">
            <a:extLst>
              <a:ext uri="{FF2B5EF4-FFF2-40B4-BE49-F238E27FC236}">
                <a16:creationId xmlns:a16="http://schemas.microsoft.com/office/drawing/2014/main" id="{52E7D533-8C8A-0705-0C15-93E28C678574}"/>
              </a:ext>
            </a:extLst>
          </p:cNvPr>
          <p:cNvSpPr txBox="1"/>
          <p:nvPr/>
        </p:nvSpPr>
        <p:spPr>
          <a:xfrm>
            <a:off x="9243040" y="18773077"/>
            <a:ext cx="4001056" cy="553998"/>
          </a:xfrm>
          <a:prstGeom prst="rect">
            <a:avLst/>
          </a:prstGeom>
          <a:noFill/>
        </p:spPr>
        <p:txBody>
          <a:bodyPr wrap="square" rtlCol="0">
            <a:spAutoFit/>
          </a:bodyPr>
          <a:lstStyle/>
          <a:p>
            <a:r>
              <a:rPr lang="de-DE" sz="3000" dirty="0"/>
              <a:t>Kühlwasserrohre</a:t>
            </a:r>
          </a:p>
        </p:txBody>
      </p:sp>
      <p:cxnSp>
        <p:nvCxnSpPr>
          <p:cNvPr id="112" name="Gerade Verbindung mit Pfeil 111">
            <a:extLst>
              <a:ext uri="{FF2B5EF4-FFF2-40B4-BE49-F238E27FC236}">
                <a16:creationId xmlns:a16="http://schemas.microsoft.com/office/drawing/2014/main" id="{BA48D774-9EB2-31F9-0808-61C0E236E7E5}"/>
              </a:ext>
            </a:extLst>
          </p:cNvPr>
          <p:cNvCxnSpPr>
            <a:cxnSpLocks/>
          </p:cNvCxnSpPr>
          <p:nvPr/>
        </p:nvCxnSpPr>
        <p:spPr>
          <a:xfrm flipV="1">
            <a:off x="1951162" y="16850166"/>
            <a:ext cx="161131" cy="1398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Gerade Verbindung mit Pfeil 113">
            <a:extLst>
              <a:ext uri="{FF2B5EF4-FFF2-40B4-BE49-F238E27FC236}">
                <a16:creationId xmlns:a16="http://schemas.microsoft.com/office/drawing/2014/main" id="{F4E9AB15-0FCA-5C57-82BE-98161E865CE7}"/>
              </a:ext>
            </a:extLst>
          </p:cNvPr>
          <p:cNvCxnSpPr>
            <a:cxnSpLocks/>
          </p:cNvCxnSpPr>
          <p:nvPr/>
        </p:nvCxnSpPr>
        <p:spPr>
          <a:xfrm flipV="1">
            <a:off x="4894978" y="17788491"/>
            <a:ext cx="1036047" cy="20526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Gerade Verbindung mit Pfeil 121">
            <a:extLst>
              <a:ext uri="{FF2B5EF4-FFF2-40B4-BE49-F238E27FC236}">
                <a16:creationId xmlns:a16="http://schemas.microsoft.com/office/drawing/2014/main" id="{7B324D70-BC05-37A8-6665-33CED65B48B6}"/>
              </a:ext>
            </a:extLst>
          </p:cNvPr>
          <p:cNvCxnSpPr>
            <a:cxnSpLocks/>
          </p:cNvCxnSpPr>
          <p:nvPr/>
        </p:nvCxnSpPr>
        <p:spPr>
          <a:xfrm flipH="1" flipV="1">
            <a:off x="7467725" y="17142309"/>
            <a:ext cx="1775423" cy="18294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Gerade Verbindung mit Pfeil 124">
            <a:extLst>
              <a:ext uri="{FF2B5EF4-FFF2-40B4-BE49-F238E27FC236}">
                <a16:creationId xmlns:a16="http://schemas.microsoft.com/office/drawing/2014/main" id="{27494E73-91A1-685F-8765-CB6BC6CCAEC8}"/>
              </a:ext>
            </a:extLst>
          </p:cNvPr>
          <p:cNvCxnSpPr>
            <a:cxnSpLocks/>
          </p:cNvCxnSpPr>
          <p:nvPr/>
        </p:nvCxnSpPr>
        <p:spPr>
          <a:xfrm flipH="1" flipV="1">
            <a:off x="7905874" y="19254835"/>
            <a:ext cx="1337165" cy="6141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65551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755</Words>
  <Application>Microsoft Office PowerPoint</Application>
  <PresentationFormat>Benutzerdefiniert</PresentationFormat>
  <Paragraphs>47</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Myriad Web Pro</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Toischer, Hannes</dc:creator>
  <cp:lastModifiedBy>Unger, Felix</cp:lastModifiedBy>
  <cp:revision>1</cp:revision>
  <dcterms:created xsi:type="dcterms:W3CDTF">2022-10-14T05:08:27Z</dcterms:created>
  <dcterms:modified xsi:type="dcterms:W3CDTF">2023-09-19T05:14:15Z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6791f77-3d39-4d72-9277-ac879ec799ed_Enabled">
    <vt:lpwstr>true</vt:lpwstr>
  </property>
  <property fmtid="{D5CDD505-2E9C-101B-9397-08002B2CF9AE}" pid="3" name="MSIP_Label_36791f77-3d39-4d72-9277-ac879ec799ed_SetDate">
    <vt:lpwstr>2022-10-14T05:08:27Z</vt:lpwstr>
  </property>
  <property fmtid="{D5CDD505-2E9C-101B-9397-08002B2CF9AE}" pid="4" name="MSIP_Label_36791f77-3d39-4d72-9277-ac879ec799ed_Method">
    <vt:lpwstr>Standard</vt:lpwstr>
  </property>
  <property fmtid="{D5CDD505-2E9C-101B-9397-08002B2CF9AE}" pid="5" name="MSIP_Label_36791f77-3d39-4d72-9277-ac879ec799ed_Name">
    <vt:lpwstr>restricted-default</vt:lpwstr>
  </property>
  <property fmtid="{D5CDD505-2E9C-101B-9397-08002B2CF9AE}" pid="6" name="MSIP_Label_36791f77-3d39-4d72-9277-ac879ec799ed_SiteId">
    <vt:lpwstr>254ba93e-1f6f-48f3-90e6-e2766664b477</vt:lpwstr>
  </property>
  <property fmtid="{D5CDD505-2E9C-101B-9397-08002B2CF9AE}" pid="7" name="MSIP_Label_36791f77-3d39-4d72-9277-ac879ec799ed_ActionId">
    <vt:lpwstr>43a23baf-af16-41bd-8ca8-85e8ffa5ec65</vt:lpwstr>
  </property>
  <property fmtid="{D5CDD505-2E9C-101B-9397-08002B2CF9AE}" pid="8" name="MSIP_Label_36791f77-3d39-4d72-9277-ac879ec799ed_ContentBits">
    <vt:lpwstr>0</vt:lpwstr>
  </property>
</Properties>
</file>